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70DFC-8A84-9941-BC94-C86997913F31}" v="10" dt="2025-03-04T15:31:17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Ferrando" userId="ee103e03-42cb-44eb-81cc-07dcdc6524c0" providerId="ADAL" clId="{D7A70DFC-8A84-9941-BC94-C86997913F31}"/>
    <pc:docChg chg="undo custSel addSld delSld modSld addMainMaster modMainMaster">
      <pc:chgData name="Lucie Ferrando" userId="ee103e03-42cb-44eb-81cc-07dcdc6524c0" providerId="ADAL" clId="{D7A70DFC-8A84-9941-BC94-C86997913F31}" dt="2025-03-04T15:31:58.415" v="61" actId="680"/>
      <pc:docMkLst>
        <pc:docMk/>
      </pc:docMkLst>
      <pc:sldChg chg="delSp mod">
        <pc:chgData name="Lucie Ferrando" userId="ee103e03-42cb-44eb-81cc-07dcdc6524c0" providerId="ADAL" clId="{D7A70DFC-8A84-9941-BC94-C86997913F31}" dt="2025-03-04T15:28:41.219" v="0" actId="478"/>
        <pc:sldMkLst>
          <pc:docMk/>
          <pc:sldMk cId="843518057" sldId="256"/>
        </pc:sldMkLst>
        <pc:picChg chg="del">
          <ac:chgData name="Lucie Ferrando" userId="ee103e03-42cb-44eb-81cc-07dcdc6524c0" providerId="ADAL" clId="{D7A70DFC-8A84-9941-BC94-C86997913F31}" dt="2025-03-04T15:28:41.219" v="0" actId="478"/>
          <ac:picMkLst>
            <pc:docMk/>
            <pc:sldMk cId="843518057" sldId="256"/>
            <ac:picMk id="5" creationId="{FB30181C-D816-FEB1-BDCB-1771489E0BE2}"/>
          </ac:picMkLst>
        </pc:picChg>
      </pc:sldChg>
      <pc:sldChg chg="delSp modSp del mod">
        <pc:chgData name="Lucie Ferrando" userId="ee103e03-42cb-44eb-81cc-07dcdc6524c0" providerId="ADAL" clId="{D7A70DFC-8A84-9941-BC94-C86997913F31}" dt="2025-03-04T15:31:53.917" v="60" actId="2696"/>
        <pc:sldMkLst>
          <pc:docMk/>
          <pc:sldMk cId="350277447" sldId="257"/>
        </pc:sldMkLst>
        <pc:picChg chg="del mod">
          <ac:chgData name="Lucie Ferrando" userId="ee103e03-42cb-44eb-81cc-07dcdc6524c0" providerId="ADAL" clId="{D7A70DFC-8A84-9941-BC94-C86997913F31}" dt="2025-03-04T15:28:42.850" v="2" actId="478"/>
          <ac:picMkLst>
            <pc:docMk/>
            <pc:sldMk cId="350277447" sldId="257"/>
            <ac:picMk id="6" creationId="{67674D49-3084-4C6F-503C-F380AF9C2046}"/>
          </ac:picMkLst>
        </pc:picChg>
      </pc:sldChg>
      <pc:sldChg chg="del">
        <pc:chgData name="Lucie Ferrando" userId="ee103e03-42cb-44eb-81cc-07dcdc6524c0" providerId="ADAL" clId="{D7A70DFC-8A84-9941-BC94-C86997913F31}" dt="2025-03-04T15:28:43.880" v="3" actId="2696"/>
        <pc:sldMkLst>
          <pc:docMk/>
          <pc:sldMk cId="4040031842" sldId="259"/>
        </pc:sldMkLst>
      </pc:sldChg>
      <pc:sldChg chg="delSp del mod">
        <pc:chgData name="Lucie Ferrando" userId="ee103e03-42cb-44eb-81cc-07dcdc6524c0" providerId="ADAL" clId="{D7A70DFC-8A84-9941-BC94-C86997913F31}" dt="2025-03-04T15:31:52.832" v="59" actId="2696"/>
        <pc:sldMkLst>
          <pc:docMk/>
          <pc:sldMk cId="1220864908" sldId="261"/>
        </pc:sldMkLst>
        <pc:picChg chg="del">
          <ac:chgData name="Lucie Ferrando" userId="ee103e03-42cb-44eb-81cc-07dcdc6524c0" providerId="ADAL" clId="{D7A70DFC-8A84-9941-BC94-C86997913F31}" dt="2025-03-04T15:28:45.573" v="4" actId="478"/>
          <ac:picMkLst>
            <pc:docMk/>
            <pc:sldMk cId="1220864908" sldId="261"/>
            <ac:picMk id="5" creationId="{08A8D9DB-A165-E167-D452-CF045F4AAD17}"/>
          </ac:picMkLst>
        </pc:picChg>
      </pc:sldChg>
      <pc:sldChg chg="new">
        <pc:chgData name="Lucie Ferrando" userId="ee103e03-42cb-44eb-81cc-07dcdc6524c0" providerId="ADAL" clId="{D7A70DFC-8A84-9941-BC94-C86997913F31}" dt="2025-03-04T15:31:37.164" v="56" actId="680"/>
        <pc:sldMkLst>
          <pc:docMk/>
          <pc:sldMk cId="2670737122" sldId="262"/>
        </pc:sldMkLst>
      </pc:sldChg>
      <pc:sldChg chg="new">
        <pc:chgData name="Lucie Ferrando" userId="ee103e03-42cb-44eb-81cc-07dcdc6524c0" providerId="ADAL" clId="{D7A70DFC-8A84-9941-BC94-C86997913F31}" dt="2025-03-04T15:31:43.292" v="57" actId="680"/>
        <pc:sldMkLst>
          <pc:docMk/>
          <pc:sldMk cId="2101208008" sldId="263"/>
        </pc:sldMkLst>
      </pc:sldChg>
      <pc:sldChg chg="new">
        <pc:chgData name="Lucie Ferrando" userId="ee103e03-42cb-44eb-81cc-07dcdc6524c0" providerId="ADAL" clId="{D7A70DFC-8A84-9941-BC94-C86997913F31}" dt="2025-03-04T15:31:50.012" v="58" actId="680"/>
        <pc:sldMkLst>
          <pc:docMk/>
          <pc:sldMk cId="24403711" sldId="264"/>
        </pc:sldMkLst>
      </pc:sldChg>
      <pc:sldChg chg="new">
        <pc:chgData name="Lucie Ferrando" userId="ee103e03-42cb-44eb-81cc-07dcdc6524c0" providerId="ADAL" clId="{D7A70DFC-8A84-9941-BC94-C86997913F31}" dt="2025-03-04T15:31:58.415" v="61" actId="680"/>
        <pc:sldMkLst>
          <pc:docMk/>
          <pc:sldMk cId="1715031593" sldId="265"/>
        </pc:sldMkLst>
      </pc:sldChg>
      <pc:sldMasterChg chg="addSp delSp modSp mod">
        <pc:chgData name="Lucie Ferrando" userId="ee103e03-42cb-44eb-81cc-07dcdc6524c0" providerId="ADAL" clId="{D7A70DFC-8A84-9941-BC94-C86997913F31}" dt="2025-03-04T15:29:50.844" v="20" actId="167"/>
        <pc:sldMasterMkLst>
          <pc:docMk/>
          <pc:sldMasterMk cId="2289217711" sldId="2147483648"/>
        </pc:sldMasterMkLst>
        <pc:spChg chg="del">
          <ac:chgData name="Lucie Ferrando" userId="ee103e03-42cb-44eb-81cc-07dcdc6524c0" providerId="ADAL" clId="{D7A70DFC-8A84-9941-BC94-C86997913F31}" dt="2025-03-04T15:28:55.370" v="5" actId="478"/>
          <ac:spMkLst>
            <pc:docMk/>
            <pc:sldMasterMk cId="2289217711" sldId="2147483648"/>
            <ac:spMk id="2" creationId="{3AF1E3F6-CD77-8AF3-E3F5-BCEF12FB6327}"/>
          </ac:spMkLst>
        </pc:spChg>
        <pc:spChg chg="del">
          <ac:chgData name="Lucie Ferrando" userId="ee103e03-42cb-44eb-81cc-07dcdc6524c0" providerId="ADAL" clId="{D7A70DFC-8A84-9941-BC94-C86997913F31}" dt="2025-03-04T15:28:58.210" v="6" actId="478"/>
          <ac:spMkLst>
            <pc:docMk/>
            <pc:sldMasterMk cId="2289217711" sldId="2147483648"/>
            <ac:spMk id="4" creationId="{C7A1D1F1-5A8E-A2DC-9531-4EE5EA3DAFE5}"/>
          </ac:spMkLst>
        </pc:spChg>
        <pc:spChg chg="del">
          <ac:chgData name="Lucie Ferrando" userId="ee103e03-42cb-44eb-81cc-07dcdc6524c0" providerId="ADAL" clId="{D7A70DFC-8A84-9941-BC94-C86997913F31}" dt="2025-03-04T15:28:59.702" v="7" actId="478"/>
          <ac:spMkLst>
            <pc:docMk/>
            <pc:sldMasterMk cId="2289217711" sldId="2147483648"/>
            <ac:spMk id="5" creationId="{6ADFAFD8-06A1-7812-277F-961447A1A3C6}"/>
          </ac:spMkLst>
        </pc:spChg>
        <pc:spChg chg="del">
          <ac:chgData name="Lucie Ferrando" userId="ee103e03-42cb-44eb-81cc-07dcdc6524c0" providerId="ADAL" clId="{D7A70DFC-8A84-9941-BC94-C86997913F31}" dt="2025-03-04T15:29:00.633" v="8" actId="478"/>
          <ac:spMkLst>
            <pc:docMk/>
            <pc:sldMasterMk cId="2289217711" sldId="2147483648"/>
            <ac:spMk id="6" creationId="{975FA6FB-0781-BBD7-5F28-0D490D98FC55}"/>
          </ac:spMkLst>
        </pc:spChg>
        <pc:picChg chg="add mod">
          <ac:chgData name="Lucie Ferrando" userId="ee103e03-42cb-44eb-81cc-07dcdc6524c0" providerId="ADAL" clId="{D7A70DFC-8A84-9941-BC94-C86997913F31}" dt="2025-03-04T15:29:50.844" v="20" actId="167"/>
          <ac:picMkLst>
            <pc:docMk/>
            <pc:sldMasterMk cId="2289217711" sldId="2147483648"/>
            <ac:picMk id="8" creationId="{298B6A17-4918-3C59-340E-B1AF9F276AB3}"/>
          </ac:picMkLst>
        </pc:picChg>
      </pc:sldMasterChg>
      <pc:sldMasterChg chg="addSp delSp modSp new mod addSldLayout">
        <pc:chgData name="Lucie Ferrando" userId="ee103e03-42cb-44eb-81cc-07dcdc6524c0" providerId="ADAL" clId="{D7A70DFC-8A84-9941-BC94-C86997913F31}" dt="2025-03-04T15:30:07.004" v="25" actId="167"/>
        <pc:sldMasterMkLst>
          <pc:docMk/>
          <pc:sldMasterMk cId="3083745262" sldId="2147483660"/>
        </pc:sldMasterMkLst>
        <pc:spChg chg="del">
          <ac:chgData name="Lucie Ferrando" userId="ee103e03-42cb-44eb-81cc-07dcdc6524c0" providerId="ADAL" clId="{D7A70DFC-8A84-9941-BC94-C86997913F31}" dt="2025-03-04T15:29:36.403" v="14" actId="478"/>
          <ac:spMkLst>
            <pc:docMk/>
            <pc:sldMasterMk cId="3083745262" sldId="2147483660"/>
            <ac:spMk id="2" creationId="{432D184C-E0DF-A511-453F-839B72F64CFD}"/>
          </ac:spMkLst>
        </pc:spChg>
        <pc:spChg chg="del">
          <ac:chgData name="Lucie Ferrando" userId="ee103e03-42cb-44eb-81cc-07dcdc6524c0" providerId="ADAL" clId="{D7A70DFC-8A84-9941-BC94-C86997913F31}" dt="2025-03-04T15:29:37.647" v="15" actId="478"/>
          <ac:spMkLst>
            <pc:docMk/>
            <pc:sldMasterMk cId="3083745262" sldId="2147483660"/>
            <ac:spMk id="4" creationId="{DDA95C61-4791-4EC9-456E-1A2E1CD50DC0}"/>
          </ac:spMkLst>
        </pc:spChg>
        <pc:spChg chg="del">
          <ac:chgData name="Lucie Ferrando" userId="ee103e03-42cb-44eb-81cc-07dcdc6524c0" providerId="ADAL" clId="{D7A70DFC-8A84-9941-BC94-C86997913F31}" dt="2025-03-04T15:29:38.989" v="16" actId="478"/>
          <ac:spMkLst>
            <pc:docMk/>
            <pc:sldMasterMk cId="3083745262" sldId="2147483660"/>
            <ac:spMk id="5" creationId="{5A3C2423-2034-87B4-059A-0FF4C0336E90}"/>
          </ac:spMkLst>
        </pc:spChg>
        <pc:spChg chg="del">
          <ac:chgData name="Lucie Ferrando" userId="ee103e03-42cb-44eb-81cc-07dcdc6524c0" providerId="ADAL" clId="{D7A70DFC-8A84-9941-BC94-C86997913F31}" dt="2025-03-04T15:29:39.686" v="17" actId="478"/>
          <ac:spMkLst>
            <pc:docMk/>
            <pc:sldMasterMk cId="3083745262" sldId="2147483660"/>
            <ac:spMk id="6" creationId="{407B0483-0FFB-D18B-F9C3-E82B1F2B250F}"/>
          </ac:spMkLst>
        </pc:spChg>
        <pc:picChg chg="add mod">
          <ac:chgData name="Lucie Ferrando" userId="ee103e03-42cb-44eb-81cc-07dcdc6524c0" providerId="ADAL" clId="{D7A70DFC-8A84-9941-BC94-C86997913F31}" dt="2025-03-04T15:30:07.004" v="25" actId="167"/>
          <ac:picMkLst>
            <pc:docMk/>
            <pc:sldMasterMk cId="3083745262" sldId="2147483660"/>
            <ac:picMk id="8" creationId="{61AB23C2-FCEA-4031-C19F-63820882A8BB}"/>
          </ac:picMkLst>
        </pc:pic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510106207" sldId="2147483661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3324541491" sldId="2147483662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152085899" sldId="2147483663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749783789" sldId="2147483664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3961103123" sldId="2147483665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3374536613" sldId="2147483666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934751244" sldId="2147483667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2667938404" sldId="2147483668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581267578" sldId="2147483669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2780135760" sldId="2147483670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61653753" sldId="2147483671"/>
          </pc:sldLayoutMkLst>
        </pc:sldLayoutChg>
      </pc:sldMasterChg>
      <pc:sldMasterChg chg="addSp delSp modSp new mod addSldLayout">
        <pc:chgData name="Lucie Ferrando" userId="ee103e03-42cb-44eb-81cc-07dcdc6524c0" providerId="ADAL" clId="{D7A70DFC-8A84-9941-BC94-C86997913F31}" dt="2025-03-04T15:30:35.485" v="35" actId="167"/>
        <pc:sldMasterMkLst>
          <pc:docMk/>
          <pc:sldMasterMk cId="2961183348" sldId="2147483672"/>
        </pc:sldMasterMkLst>
        <pc:spChg chg="del">
          <ac:chgData name="Lucie Ferrando" userId="ee103e03-42cb-44eb-81cc-07dcdc6524c0" providerId="ADAL" clId="{D7A70DFC-8A84-9941-BC94-C86997913F31}" dt="2025-03-04T15:30:20.500" v="27" actId="478"/>
          <ac:spMkLst>
            <pc:docMk/>
            <pc:sldMasterMk cId="2961183348" sldId="2147483672"/>
            <ac:spMk id="2" creationId="{82A61945-B7E6-D98E-D744-9F6E9B437C68}"/>
          </ac:spMkLst>
        </pc:spChg>
        <pc:spChg chg="del">
          <ac:chgData name="Lucie Ferrando" userId="ee103e03-42cb-44eb-81cc-07dcdc6524c0" providerId="ADAL" clId="{D7A70DFC-8A84-9941-BC94-C86997913F31}" dt="2025-03-04T15:30:21.823" v="28" actId="478"/>
          <ac:spMkLst>
            <pc:docMk/>
            <pc:sldMasterMk cId="2961183348" sldId="2147483672"/>
            <ac:spMk id="4" creationId="{60F012CC-C61D-EA60-B5DE-D276A2964054}"/>
          </ac:spMkLst>
        </pc:spChg>
        <pc:spChg chg="del">
          <ac:chgData name="Lucie Ferrando" userId="ee103e03-42cb-44eb-81cc-07dcdc6524c0" providerId="ADAL" clId="{D7A70DFC-8A84-9941-BC94-C86997913F31}" dt="2025-03-04T15:30:23.751" v="29" actId="478"/>
          <ac:spMkLst>
            <pc:docMk/>
            <pc:sldMasterMk cId="2961183348" sldId="2147483672"/>
            <ac:spMk id="5" creationId="{2E85C5C6-6FBB-9F00-CFE0-AADD990F7B71}"/>
          </ac:spMkLst>
        </pc:spChg>
        <pc:spChg chg="del">
          <ac:chgData name="Lucie Ferrando" userId="ee103e03-42cb-44eb-81cc-07dcdc6524c0" providerId="ADAL" clId="{D7A70DFC-8A84-9941-BC94-C86997913F31}" dt="2025-03-04T15:30:24.439" v="30" actId="478"/>
          <ac:spMkLst>
            <pc:docMk/>
            <pc:sldMasterMk cId="2961183348" sldId="2147483672"/>
            <ac:spMk id="6" creationId="{6874AA59-0881-DB65-294F-DC64A98F96D6}"/>
          </ac:spMkLst>
        </pc:spChg>
        <pc:picChg chg="add mod">
          <ac:chgData name="Lucie Ferrando" userId="ee103e03-42cb-44eb-81cc-07dcdc6524c0" providerId="ADAL" clId="{D7A70DFC-8A84-9941-BC94-C86997913F31}" dt="2025-03-04T15:30:35.485" v="35" actId="167"/>
          <ac:picMkLst>
            <pc:docMk/>
            <pc:sldMasterMk cId="2961183348" sldId="2147483672"/>
            <ac:picMk id="8" creationId="{C221F08C-F10B-1CA9-60B3-CB4595E9C9FB}"/>
          </ac:picMkLst>
        </pc:pic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28718443" sldId="2147483673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978470167" sldId="2147483674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514809434" sldId="2147483675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36630444" sldId="2147483676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476339799" sldId="2147483677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692787480" sldId="2147483678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394689078" sldId="2147483679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583422311" sldId="2147483680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089974514" sldId="2147483681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703062649" sldId="2147483682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363846645" sldId="2147483683"/>
          </pc:sldLayoutMkLst>
        </pc:sldLayoutChg>
      </pc:sldMasterChg>
      <pc:sldMasterChg chg="addSp delSp modSp new mod addSldLayout">
        <pc:chgData name="Lucie Ferrando" userId="ee103e03-42cb-44eb-81cc-07dcdc6524c0" providerId="ADAL" clId="{D7A70DFC-8A84-9941-BC94-C86997913F31}" dt="2025-03-04T15:30:58.098" v="45" actId="167"/>
        <pc:sldMasterMkLst>
          <pc:docMk/>
          <pc:sldMasterMk cId="461147186" sldId="2147483684"/>
        </pc:sldMasterMkLst>
        <pc:spChg chg="del">
          <ac:chgData name="Lucie Ferrando" userId="ee103e03-42cb-44eb-81cc-07dcdc6524c0" providerId="ADAL" clId="{D7A70DFC-8A84-9941-BC94-C86997913F31}" dt="2025-03-04T15:30:43.123" v="37" actId="478"/>
          <ac:spMkLst>
            <pc:docMk/>
            <pc:sldMasterMk cId="461147186" sldId="2147483684"/>
            <ac:spMk id="2" creationId="{E1DD265D-1ED4-EB0D-DAE9-83447E19C89E}"/>
          </ac:spMkLst>
        </pc:spChg>
        <pc:spChg chg="del">
          <ac:chgData name="Lucie Ferrando" userId="ee103e03-42cb-44eb-81cc-07dcdc6524c0" providerId="ADAL" clId="{D7A70DFC-8A84-9941-BC94-C86997913F31}" dt="2025-03-04T15:30:44.567" v="38" actId="478"/>
          <ac:spMkLst>
            <pc:docMk/>
            <pc:sldMasterMk cId="461147186" sldId="2147483684"/>
            <ac:spMk id="4" creationId="{D612305A-2EBE-DDFD-12FF-154F8142E9B0}"/>
          </ac:spMkLst>
        </pc:spChg>
        <pc:spChg chg="del">
          <ac:chgData name="Lucie Ferrando" userId="ee103e03-42cb-44eb-81cc-07dcdc6524c0" providerId="ADAL" clId="{D7A70DFC-8A84-9941-BC94-C86997913F31}" dt="2025-03-04T15:30:45.759" v="39" actId="478"/>
          <ac:spMkLst>
            <pc:docMk/>
            <pc:sldMasterMk cId="461147186" sldId="2147483684"/>
            <ac:spMk id="5" creationId="{59FCE25C-41C2-A2B5-446F-3AB5980090E8}"/>
          </ac:spMkLst>
        </pc:spChg>
        <pc:spChg chg="del">
          <ac:chgData name="Lucie Ferrando" userId="ee103e03-42cb-44eb-81cc-07dcdc6524c0" providerId="ADAL" clId="{D7A70DFC-8A84-9941-BC94-C86997913F31}" dt="2025-03-04T15:30:46.887" v="40" actId="478"/>
          <ac:spMkLst>
            <pc:docMk/>
            <pc:sldMasterMk cId="461147186" sldId="2147483684"/>
            <ac:spMk id="6" creationId="{EB0ED067-C719-615F-8B7D-4F822DBEC425}"/>
          </ac:spMkLst>
        </pc:spChg>
        <pc:picChg chg="add mod">
          <ac:chgData name="Lucie Ferrando" userId="ee103e03-42cb-44eb-81cc-07dcdc6524c0" providerId="ADAL" clId="{D7A70DFC-8A84-9941-BC94-C86997913F31}" dt="2025-03-04T15:30:58.098" v="45" actId="167"/>
          <ac:picMkLst>
            <pc:docMk/>
            <pc:sldMasterMk cId="461147186" sldId="2147483684"/>
            <ac:picMk id="8" creationId="{4D2B8603-900A-D9A1-DAF4-1BA26B28E5C2}"/>
          </ac:picMkLst>
        </pc:pic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2879895879" sldId="2147483685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1000226949" sldId="2147483686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3383185511" sldId="2147483687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3925724968" sldId="2147483688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715736630" sldId="2147483689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1822497066" sldId="2147483690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114634401" sldId="2147483691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2117442155" sldId="2147483692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47177963" sldId="2147483693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506615507" sldId="2147483694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3268108935" sldId="2147483695"/>
          </pc:sldLayoutMkLst>
        </pc:sldLayoutChg>
      </pc:sldMasterChg>
      <pc:sldMasterChg chg="addSp delSp modSp new mod addSldLayout">
        <pc:chgData name="Lucie Ferrando" userId="ee103e03-42cb-44eb-81cc-07dcdc6524c0" providerId="ADAL" clId="{D7A70DFC-8A84-9941-BC94-C86997913F31}" dt="2025-03-04T15:31:17.758" v="55" actId="167"/>
        <pc:sldMasterMkLst>
          <pc:docMk/>
          <pc:sldMasterMk cId="3680403586" sldId="2147483696"/>
        </pc:sldMasterMkLst>
        <pc:spChg chg="del">
          <ac:chgData name="Lucie Ferrando" userId="ee103e03-42cb-44eb-81cc-07dcdc6524c0" providerId="ADAL" clId="{D7A70DFC-8A84-9941-BC94-C86997913F31}" dt="2025-03-04T15:31:04.712" v="47" actId="478"/>
          <ac:spMkLst>
            <pc:docMk/>
            <pc:sldMasterMk cId="3680403586" sldId="2147483696"/>
            <ac:spMk id="2" creationId="{E025641E-99F0-1FAF-BDDE-3F4613CB3ECF}"/>
          </ac:spMkLst>
        </pc:spChg>
        <pc:spChg chg="del">
          <ac:chgData name="Lucie Ferrando" userId="ee103e03-42cb-44eb-81cc-07dcdc6524c0" providerId="ADAL" clId="{D7A70DFC-8A84-9941-BC94-C86997913F31}" dt="2025-03-04T15:31:05.850" v="48" actId="478"/>
          <ac:spMkLst>
            <pc:docMk/>
            <pc:sldMasterMk cId="3680403586" sldId="2147483696"/>
            <ac:spMk id="4" creationId="{09B0E7B1-9842-FD1F-023E-E03DC00F75AD}"/>
          </ac:spMkLst>
        </pc:spChg>
        <pc:spChg chg="del">
          <ac:chgData name="Lucie Ferrando" userId="ee103e03-42cb-44eb-81cc-07dcdc6524c0" providerId="ADAL" clId="{D7A70DFC-8A84-9941-BC94-C86997913F31}" dt="2025-03-04T15:31:06.936" v="49" actId="478"/>
          <ac:spMkLst>
            <pc:docMk/>
            <pc:sldMasterMk cId="3680403586" sldId="2147483696"/>
            <ac:spMk id="5" creationId="{F5A8C72A-2DB7-585C-A711-4A09BC4C3BDA}"/>
          </ac:spMkLst>
        </pc:spChg>
        <pc:spChg chg="del">
          <ac:chgData name="Lucie Ferrando" userId="ee103e03-42cb-44eb-81cc-07dcdc6524c0" providerId="ADAL" clId="{D7A70DFC-8A84-9941-BC94-C86997913F31}" dt="2025-03-04T15:31:08.063" v="50" actId="478"/>
          <ac:spMkLst>
            <pc:docMk/>
            <pc:sldMasterMk cId="3680403586" sldId="2147483696"/>
            <ac:spMk id="6" creationId="{1A0692F6-9E54-3F4F-BD44-3E71BB2089FD}"/>
          </ac:spMkLst>
        </pc:spChg>
        <pc:picChg chg="add mod">
          <ac:chgData name="Lucie Ferrando" userId="ee103e03-42cb-44eb-81cc-07dcdc6524c0" providerId="ADAL" clId="{D7A70DFC-8A84-9941-BC94-C86997913F31}" dt="2025-03-04T15:31:17.758" v="55" actId="167"/>
          <ac:picMkLst>
            <pc:docMk/>
            <pc:sldMasterMk cId="3680403586" sldId="2147483696"/>
            <ac:picMk id="8" creationId="{D1B98585-BDF2-E693-23CC-746A31727D69}"/>
          </ac:picMkLst>
        </pc:pic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861096430" sldId="2147483697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2030570773" sldId="2147483698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3469102243" sldId="2147483699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4069563985" sldId="2147483700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15231004" sldId="2147483701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292351594" sldId="2147483702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2284829471" sldId="2147483703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3533785395" sldId="2147483704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572138106" sldId="2147483705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344772066" sldId="2147483706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9443079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401FE-76A3-87A4-A22E-F429381A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660192-C8BB-4410-CD36-B8B9954BC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16B35-7884-6A0F-4F55-47861D13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2D118-FD7D-E678-0C43-D73053EE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63A13D-0197-1C14-0B3E-A28FB3C7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43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F8794-9818-8F5D-A8E4-FFD77CBB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62A091-A4C8-FB8C-5A74-08D57BF8B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3BBEA-83B7-8D50-FA6D-CCB997F7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551AF-868B-1E50-EB71-6E60958D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F6AAF-49A5-5CC6-A789-8BED6C99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7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4A2661-B625-48CC-2598-3E861BB33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97E01D-974C-F488-7DA9-D9482347E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CD404-D193-CAA2-5E8F-495F9EE6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1AD74-66AA-4929-07B2-0ECB5457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07049F-F26D-84AD-7BE9-FC52C3AB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9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7A11A-1309-FD4B-6090-C8ED4B876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EED289-C4DA-8579-F2ED-C6681D016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238652-E526-1F45-7880-A3F44B89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22E3B-6491-C0CE-7AB1-06F29222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58CF7C-CABF-B50D-1586-02213C95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10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A92FB-4869-B71C-DC15-801F96DC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E25F45-BE37-BF7F-EDF0-3011C3CB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A4E89-EE60-FEA1-D0EB-3D961E54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3F91BC-73C2-AF72-E89F-11B4FF09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FD3217-6F39-0416-D9D2-D3174A6F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54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28EE3-9E16-3A3C-D156-738A1C1F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E58848-5176-51B7-71B0-58FAECD71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3FD3A-638C-4584-FC27-0149E033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1DF8F-3B3F-6D12-57F8-3F402139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E2871E-ACC9-561D-CD1C-1AD6B2CA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8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5EAB5-E928-39F5-C848-6D3DBFEF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38D29-C737-64B6-0BBB-E8FBEB39D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225CBE-C0CE-2173-EC54-84071C15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3787D8-6DFE-70F4-5AF2-C1BF6B70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14A442-8D36-134C-DBDC-FF47C764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49D923-9946-B6A1-28DE-133C4139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8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5101E-9BD8-0A34-580D-133680B8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93CC0F-D04F-43E7-CDDD-1ED84B7F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63D34D-02D7-ED5A-42B7-F58716753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98161F-68A0-D74A-2F34-49D250A0B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A628AE-6023-F657-A922-0B86CD9D3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151F72-FCAB-C61A-19A0-259CEE5E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907522-82E0-6086-DB8B-D180780B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FBE240-578B-13A8-3AA6-2B7ADC68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0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214BE-FFA7-403B-73FF-E07553DE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52CCBE-6C0B-9982-FAE5-99B2995C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713071-0E48-990E-70CF-C62C6FB9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D25BAA-709E-BA7E-09BA-94DEF74D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53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E90F1B-12D9-638D-B844-75A47D0A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C3075A-29A9-B6BB-47C9-F0A37CD5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198E0-F38C-48FF-405B-C2AC4647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5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3A135-25A1-D1EA-1212-04508A04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C4A6E-F957-8C5A-A18F-B6B5F1E1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4CCA3-2715-9EDF-33EA-689B5634B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FE63B-2930-511B-BF69-D4EDCA04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B3F07-836A-573E-3123-000FBD55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12CC28-58CB-C661-DE16-8BE2C739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90341-C5C4-783A-1AE8-3DE51712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49E286-226C-C3FA-0096-7F1FAA0B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96168-956A-6419-F967-F02F4B2B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012C7-5E36-2FAE-0D70-EFB7568C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B3C0E-B4D7-E035-93CA-654A2EAE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48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0AFFE-E650-7795-7560-140B138D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C7F5E0-F5C8-E815-8AC1-F373A8282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838191-D25D-5E2A-1DFB-95149A31E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E716B5-3F09-68B9-C16A-5FDE5081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2CCFD-38FF-DDCF-AB8F-04B21CA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CCB37-9F11-9C72-C4A3-24F15348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26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ED341-496C-6F0F-5FD0-B8D40942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A87D95-37C9-6FC7-42BB-8258BF5E5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9A68F-8171-5925-25A3-B49AF3EF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77B6B5-0F4B-0397-ED40-A075B192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12531-C6B8-47D6-E5D5-5F7A80D3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135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BDF528-A3EA-A53F-8CFB-B5B5F02C9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3ABE10-51EB-2468-7DA2-7BB87C88F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CE6A3-D8D1-A0F9-5191-F58A8F43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0C5EA-2624-4212-D28E-53DFF576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F676-576A-E78B-D512-3784E903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04A49-07A3-B7A8-ECBB-2D2A11C4A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E67971-82AF-D404-94DD-6AB2A565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99E4B-790B-2A27-B149-7F3323A9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461F7-0130-B6B6-B028-43F153CC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6E840-575B-B983-0BF8-F2B93EB9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1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09412-B1D9-629D-E1A3-0047FAFD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83CEE8-5F34-584E-EFAA-472876D79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E9C95-709A-944F-D5B2-37118F91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9731A2-1705-3A22-31E8-27F5BB78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ABF243-6669-9E88-0A41-FE882B26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47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D7770-0C94-9776-9720-261514E9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9882BC-B998-6D3F-CEAD-313BBF32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473B8-FAC4-A868-A6C9-F4A56A67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080536-7B11-3914-FAD6-DAF560EE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DA145-C6AC-639D-2102-6DBC3532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0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E70DD-83CB-D8E1-FE8D-1F33E5C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C5929E-B783-7622-AF48-05ACBB831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E8CA18-AF44-992B-DDF5-8E6679E5D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AD8A6C-1FBA-922B-0C0E-9F9C99E2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BF20BE-EE83-283F-71E9-0DFA890D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AA4990-B6A4-AEEF-5057-FEE8729C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3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96F87-1592-DC0B-E11F-E599A56B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B2D44-F86A-7332-1D68-F201517A7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77848A-8641-3729-509B-F905166DF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43ABF2-9EFB-8C28-0BAD-0AEEED00C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BF9264-6713-EB43-0AE5-F7B3BCDF1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BF4BF6-83A3-5B43-9DA8-2B41843E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ACFDA-7AA1-6816-49EE-C88F7A3B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AE2B51-2D73-EE7F-47F0-4801DDD6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339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B5BE8-0174-4D47-4183-EA35DADB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409867-5702-41F6-D5EA-30B6E4E0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FFF621-7955-D632-1ADD-AB9539F7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F8DCD6-ED3D-A24C-B88B-B58F89AD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87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FC75C6-71A6-A96D-9C60-8FD12F1D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15914C-06DE-3269-75F2-592E04FF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1A6E98-30EA-72F2-ADEC-1D1FEFE2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68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255AE-27C2-C617-E414-4206EAA6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17ECA-CA42-5A93-DA52-5288B1C0E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7E25A-BEAA-24F9-8BE3-E15088C4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9691B-BED0-9382-EC60-C12CC70D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B2C90-B257-0DC0-D5E2-63F0EC02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541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8D386-AEBF-B6B5-4A06-2525E151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D95504-27FF-9D1A-6232-15E1C539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D12A1-5403-3609-1F73-257330F32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E11DC2-BD0D-53E1-E382-5443F43F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C85343-A699-92E2-C6F7-E5B02C4E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9AE390-87BD-9484-549E-F4C36BFE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22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45AAB-5790-A836-51E4-5A0FC2C4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BD0BFE-DB16-A8AF-5EAB-4397FF133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6C72A5-ABA9-FA57-CF72-88C4A6B7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AE8A47-31A2-B4EE-8098-118EB525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5D7EE-282E-1302-D260-2639CFD0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52FB8-1F29-F299-D76D-8132464D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974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0EC5C-A9EE-DA79-E6BE-96F28E91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051C74-91A9-1872-E7CD-1D80FAF3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6F7F3A-E1D4-A585-0229-39C250DB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A3065-1FA1-A576-7FCB-4931C4F6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68982-A539-CB22-02CA-A7ADBC90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06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1FF18A-3042-31B5-9206-5B104CFA5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D39085-9504-5189-9347-E2DD4E8C1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27C541-D51B-D36C-FB23-6F9DDFB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C24152-C15A-EB8A-1D18-29078045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A05FF-A5E7-D5A9-85A6-8B9BDDB1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846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3ED50-3BF7-1FC6-7468-F97EBB05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F8D812-A5EF-B9D5-823C-A36BB3097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594675-1689-863B-263A-EBE0AA09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0BE6A9-683E-9A00-ECA7-B41FE61B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7F1FE-A90D-B209-0B45-3E7EB087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9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30D87-23FA-8C74-F1AD-DB754AE1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4177D-0E07-6670-387E-EC5AC6CE9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C477FD-BE12-24E2-0653-0DA172D5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642743-B656-FEC7-96B6-3B3F390E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309B9-4177-026D-31D8-7CDF72D7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226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0CC16-8658-66B9-F69B-B4EC17B5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657BAF-D000-EDEB-4A3F-9FF29FFF8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EAC460-A6CA-7C66-BF44-587AE37E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A89A7-0734-18C1-FA07-04239963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2A073-60B5-DFA3-1A2F-4C7D2F8F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85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DCBEC-D8AB-736D-9BE1-73F90F8E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A1964-6EB9-783C-12C6-D268D1EBF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0539F-68F6-2E1F-5CB8-101F9D712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64F77-E959-71F9-09A6-AC11FA0B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CFDF8E-10B1-8354-C9B9-47910647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5FB903-CF57-CF4F-EB03-55D60C50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24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59E7C-97A9-4187-C198-5531385C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72F087-B12A-DBF6-6CFB-E851563A6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012706-5C92-7F02-1E14-511995191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3AF195-9AEA-B374-5FB6-7343E1C7C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A6FF6A-D0DB-C681-B6F4-ADF3A31F1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58ECEA-737B-578F-B65E-3514AD23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945AFC-766A-D8A9-658E-11837393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D63DB8-DF04-26F2-D99A-0067B888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736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2B5A7-F35F-4827-A866-D7C08906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5BC0B1-903F-7C62-42FF-74261168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3A1BD8-80C6-F1D8-3EC1-99FFB24F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4F0971-1260-C82B-1669-021A399D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9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C5EAC-B82D-167B-8968-B98036BE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AC7C0-ED18-5098-46C7-655CD6CB6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0E1711-1CA8-2046-FEE0-7322C8029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7A3AC5-7888-69FC-8190-6851BBF4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8D5112-710E-603A-7467-8832DA63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22F29E-6521-AC8F-84AA-8161285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37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802BE7-7161-BA7D-2376-5EB92236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D24174-949C-365D-CDF0-61E163A4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1F310A-980C-2207-7D7F-103AEDAB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34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75581-B1C9-E6BE-3635-00ACCC56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F88C8-7B76-308A-E3AD-79CF1CC4C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EC3D1C-CBD4-9505-9A74-2CBCC25DF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A1D735-6E21-823E-F1B4-D1776B58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6FF03D-66A3-8AC4-6EA9-2FA3D8AD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910775-8CB5-CF22-F144-033AF411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42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9E9DF-49CA-3DE3-20A9-7930B4E5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8DBA1F-304B-7994-8049-554DE4612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10B9FD-8EFE-65AC-6768-681EAFD45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2B951-FB14-8B84-9318-A514271E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E6D63D-C21C-4825-7744-7F7F2E9A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4E7A91-7BFD-E836-2D66-B297293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77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164DD-7248-31B0-3DDB-8FCB41C6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829AB1-96CD-6F96-F680-0C24F311B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B6872-80FE-1AFD-E2AB-52FE36E5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B3BAC-1016-ED84-5B8F-793766AE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D677BB-24B1-B95F-5FA4-1D557733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15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DA376B-E61F-2281-A99E-AD86D3A98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5EBA82-433B-0A27-6C85-5352EC91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26989-FA40-097C-2C7C-AC13C765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F14EB4-9729-7D51-E1BE-86FF08D0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CE923C-7CD6-8B52-D7B5-BB3C4863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08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95F05-5DE3-E852-B2AC-B2F611F6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A927B3-7BC2-9A5F-4986-9E24D5477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ADB32-3B43-C6C0-82C1-383FDB9D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5DD60-0919-7698-7051-78EC6534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1E9841-277A-64E9-E82F-57937C43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096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5C063-75B5-B885-1CB0-EF274DB9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4D49D3-ECDC-B215-379B-1DDECAD85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069465-0EBC-F823-208E-E5961F74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53995-69D8-881F-77AB-5D6660AC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146C2-AFB4-4334-9B74-3ACF237C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570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D34BB-EE6F-8481-B041-E2FB4C95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F0105A-E5CC-3927-CF5F-9F18EE45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3BEAF-E129-A51C-1010-088FC531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98D94-2877-176F-9B84-0B46E191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34E82-4AA4-1A25-DA1E-5F06139F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102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E62AF-7055-6C5D-716B-700AE937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D43B7-0EF6-CEAC-F55F-162C22A3D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C32887-E5C5-F2B4-C169-D8E7E9A5D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FCA0A-348E-C0EF-0BC4-17401517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83DF0-0A84-073F-66AB-7DA248DF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B2B6FA-FF29-F88C-9E43-473D9220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56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93A9A-1D55-EA6F-A2BA-E24EDA38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04886-9B07-3534-86EB-2CF3D299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324726-420C-C79D-34F5-B7FD2F947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24F127-8BA9-1FDD-578E-55CE6E33D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AFA1A9-3588-9C7F-C818-12B7EB992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4504D8-8B7F-F930-26CB-7DE33EEC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D74705-ACD6-DC9E-56EC-219FCE5C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56BCB4-4A2A-1412-9E23-8C9A645B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31A28-5BA0-F3E1-1563-650FE19E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B0A04-8D93-0488-11D6-4DEA6FDD0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182580-30C1-E17A-8886-DF39B5D42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CF65C5-109F-27ED-F0AB-A1009D181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901B4-9C0F-DBEF-F243-2F21FA6C1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F1DC70-96AD-9EA7-BF3D-7B3E0110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A2DA62-9FFC-8B70-C60D-838F00E2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12618B-F368-F630-8CA1-F6772D83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66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62661-44CB-9E00-EA03-A40F72F6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723110-C1B2-9145-AC48-48D40092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AECDF0-8931-8204-5D8B-FC317CF3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6D73FA-4904-B1D8-C8F7-B4DC67EF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351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68C02E-8842-8CBB-676F-F5C16539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47EB72-C5B7-B750-88C7-2040641F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F3EEBE-E27A-ADBF-E38A-1822E876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29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9D08F-7CB7-FAD1-8E16-F376EE9C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CDB44-AF7D-AF06-5406-6ECBFD55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D7CFC3-9B98-9124-242F-11E6000EC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2B5DB0-D9D9-7B3D-B1F4-5A365441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CE78D3-ED62-24BD-D03D-894C4155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78CED9-5F86-F018-2BA9-94D47BE2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85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809F2-6322-1A3F-C294-B6336FFE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B7F04B-C8CA-BE45-9BEB-A534CF555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401E17-ED7D-8940-24D1-F5A995E80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D63EB0-344A-C740-DEF1-BBB92BD6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F8A30C-1585-00AF-8F56-59C6FD18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876738-2F14-C30E-93B8-67CCEF17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138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6972A-A087-5CF6-582E-CC5849CD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6E76C6-E86E-4B5A-41DA-25966350F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255D6-BF06-B33A-68F6-835A4AE2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DD42C-E78E-3D9A-CEEC-8F2C232F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4CD2D-7287-DB25-5819-3078187A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72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29C5C7-4A82-0C33-9D20-027010F05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12B218-D64D-3765-8D88-195016C91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024E0-5FE6-077B-8E52-ECE7318B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8C511-6EA8-3847-AE41-F6F293DA457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9303A-6B32-D9FA-4F43-4048E446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2C0E7-3A30-A621-ABB0-81E6390E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5E295-D594-CF44-B949-C4D04E88AC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76E53-E3F2-33A0-5538-F32AFEC8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44993E-1E14-55FE-35AE-8480F85D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A47E0A-8823-E61A-A161-E05093C9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621FA2-4A08-6FC5-8CA1-92F945B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08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FE08C7-6CE7-CD07-4385-91A4E54E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182771-00BF-AEC2-3003-8781D76C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872292-5219-216E-8B70-C57EDED8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1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BDB99-104A-3C33-DEDD-9D29E313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9E420-CDDE-C771-FD2E-964F51E3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F06FE-25A8-C087-9A1B-E0924F56F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09DD4B-37CA-CE0E-B152-BEB1F972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E37EA5-B9B0-B56A-C541-559960C7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C036DB-838A-8077-C66C-0D3B2F65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5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A23FB-8901-7DAE-B41A-895CD16B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9F7E20-B572-3C0E-A6A0-3C8B8F864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3D2D73-74AB-BE5F-F5D5-F05F0D45C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9758CD-F8D2-1458-8850-CE0F87CA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3C22CB-8FB2-50BE-17C7-31AA0AE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127EEE-4FAB-0A41-A2E7-3E0CD1BC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graphisme, logo&#10;&#10;Le contenu généré par l’IA peut être incorrect.">
            <a:extLst>
              <a:ext uri="{FF2B5EF4-FFF2-40B4-BE49-F238E27FC236}">
                <a16:creationId xmlns:a16="http://schemas.microsoft.com/office/drawing/2014/main" id="{298B6A17-4918-3C59-340E-B1AF9F276AB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6ACD5D-81D0-D019-76B8-2D62480C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92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61AB23C2-FCEA-4031-C19F-63820882A8B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91525C-9828-6CED-E74A-F3215077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37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graphisme, logo&#10;&#10;Le contenu généré par l’IA peut être incorrect.">
            <a:extLst>
              <a:ext uri="{FF2B5EF4-FFF2-40B4-BE49-F238E27FC236}">
                <a16:creationId xmlns:a16="http://schemas.microsoft.com/office/drawing/2014/main" id="{C221F08C-F10B-1CA9-60B3-CB4595E9C9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518"/>
            <a:ext cx="12192000" cy="685496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50FF54-FB48-DF1D-6E5E-BA770CECD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118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graphisme, logo&#10;&#10;Le contenu généré par l’IA peut être incorrect.">
            <a:extLst>
              <a:ext uri="{FF2B5EF4-FFF2-40B4-BE49-F238E27FC236}">
                <a16:creationId xmlns:a16="http://schemas.microsoft.com/office/drawing/2014/main" id="{4D2B8603-900A-D9A1-DAF4-1BA26B28E5C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518"/>
            <a:ext cx="12192000" cy="685496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4B768F-22A0-B9F4-C66C-C715DF948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graphisme, logo&#10;&#10;Le contenu généré par l’IA peut être incorrect.">
            <a:extLst>
              <a:ext uri="{FF2B5EF4-FFF2-40B4-BE49-F238E27FC236}">
                <a16:creationId xmlns:a16="http://schemas.microsoft.com/office/drawing/2014/main" id="{D1B98585-BDF2-E693-23CC-746A31727D6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C66AE9-71DB-A71A-5E59-6095F83E3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040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DC8AE-52E7-F546-CB22-8677DFC3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CE6054-6FE3-C797-9FE9-6B6394B6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1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53612-1865-31FD-2548-4EE184168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3948EA-2C4A-67E7-CE85-BD4AC50EC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20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2629A-47AB-D506-5B5E-9FDC008AD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855979-7C8D-0E98-A8E1-B61040237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3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9882A-C9EE-E05D-EC86-B1055CC03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A998E4-66D3-BE69-95CF-EA30A0943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1011B-2908-3100-F553-B530918FB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D4F695-C67B-AD1A-63EE-62BC1B876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31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9B1C7D9E99A4EA19C21C763766C60" ma:contentTypeVersion="18" ma:contentTypeDescription="Crée un document." ma:contentTypeScope="" ma:versionID="3764949059e07d408ec364f384af72f8">
  <xsd:schema xmlns:xsd="http://www.w3.org/2001/XMLSchema" xmlns:xs="http://www.w3.org/2001/XMLSchema" xmlns:p="http://schemas.microsoft.com/office/2006/metadata/properties" xmlns:ns2="c5e3e863-e495-4ff0-8ada-7fcbe9d82698" xmlns:ns3="25f40283-d6de-4d59-9d98-ef9ab82f12be" targetNamespace="http://schemas.microsoft.com/office/2006/metadata/properties" ma:root="true" ma:fieldsID="994970c2d024ad090bde760a12e43b4e" ns2:_="" ns3:_="">
    <xsd:import namespace="c5e3e863-e495-4ff0-8ada-7fcbe9d82698"/>
    <xsd:import namespace="25f40283-d6de-4d59-9d98-ef9ab82f1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3e863-e495-4ff0-8ada-7fcbe9d82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d3e225c-4d5c-4b9f-93b4-516fbe9c4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40283-d6de-4d59-9d98-ef9ab82f1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2e7fe9-8ace-4d74-b745-d977de374dd9}" ma:internalName="TaxCatchAll" ma:showField="CatchAllData" ma:web="25f40283-d6de-4d59-9d98-ef9ab82f1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3e863-e495-4ff0-8ada-7fcbe9d82698">
      <Terms xmlns="http://schemas.microsoft.com/office/infopath/2007/PartnerControls"/>
    </lcf76f155ced4ddcb4097134ff3c332f>
    <TaxCatchAll xmlns="25f40283-d6de-4d59-9d98-ef9ab82f12be" xsi:nil="true"/>
  </documentManagement>
</p:properties>
</file>

<file path=customXml/itemProps1.xml><?xml version="1.0" encoding="utf-8"?>
<ds:datastoreItem xmlns:ds="http://schemas.openxmlformats.org/officeDocument/2006/customXml" ds:itemID="{53ECF19F-8E92-41EF-AC50-B7ABC54EC525}"/>
</file>

<file path=customXml/itemProps2.xml><?xml version="1.0" encoding="utf-8"?>
<ds:datastoreItem xmlns:ds="http://schemas.openxmlformats.org/officeDocument/2006/customXml" ds:itemID="{A1B2A943-8D10-4A04-9B0F-5D5159708EB2}"/>
</file>

<file path=customXml/itemProps3.xml><?xml version="1.0" encoding="utf-8"?>
<ds:datastoreItem xmlns:ds="http://schemas.openxmlformats.org/officeDocument/2006/customXml" ds:itemID="{F7AF378B-E49B-428E-8AEF-E51DC0417BE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Lucie Ferrando</cp:lastModifiedBy>
  <cp:revision>1</cp:revision>
  <dcterms:created xsi:type="dcterms:W3CDTF">2024-07-11T13:20:48Z</dcterms:created>
  <dcterms:modified xsi:type="dcterms:W3CDTF">2025-03-04T15:32:01Z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0x0101000E39B1C7D9E99A4EA19C21C763766C60</vt:lpwstr>
  </property>
</Properties>
</file>