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47526575" cy="27003375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2128838" indent="-1671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4257675" indent="-33432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6388100" indent="-50165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8516938" indent="-66881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505">
          <p15:clr>
            <a:srgbClr val="A4A3A4"/>
          </p15:clr>
        </p15:guide>
        <p15:guide id="2" pos="1496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56A6"/>
    <a:srgbClr val="FDA61B"/>
    <a:srgbClr val="89BDC5"/>
    <a:srgbClr val="29338A"/>
    <a:srgbClr val="24448F"/>
    <a:srgbClr val="4750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15610"/>
    <p:restoredTop sz="94660"/>
  </p:normalViewPr>
  <p:slideViewPr>
    <p:cSldViewPr>
      <p:cViewPr varScale="1">
        <p:scale>
          <a:sx n="25" d="100"/>
          <a:sy n="25" d="100"/>
        </p:scale>
        <p:origin x="2262" y="96"/>
      </p:cViewPr>
      <p:guideLst>
        <p:guide orient="horz" pos="8505"/>
        <p:guide pos="1496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50"/>
      <c:rotY val="20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4735885600440603E-2"/>
          <c:y val="1.9040994002109402E-2"/>
          <c:w val="0.70667559708563399"/>
          <c:h val="0.89850057670126904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ECC0-4766-8C43-2131942A4B6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ECC0-4766-8C43-2131942A4B6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ECC0-4766-8C43-2131942A4B65}"/>
              </c:ext>
            </c:extLst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9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Sheet1!$A$6:$A$8</c:f>
              <c:strCache>
                <c:ptCount val="3"/>
                <c:pt idx="0">
                  <c:v>Physician</c:v>
                </c:pt>
                <c:pt idx="1">
                  <c:v>Nurse</c:v>
                </c:pt>
                <c:pt idx="2">
                  <c:v>EMT/Paramedics</c:v>
                </c:pt>
              </c:strCache>
            </c:strRef>
          </c:cat>
          <c:val>
            <c:numRef>
              <c:f>Sheet1!$C$6:$C$8</c:f>
              <c:numCache>
                <c:formatCode>0.0%</c:formatCode>
                <c:ptCount val="3"/>
                <c:pt idx="0">
                  <c:v>0.107</c:v>
                </c:pt>
                <c:pt idx="1">
                  <c:v>0.65300000000000402</c:v>
                </c:pt>
                <c:pt idx="2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CC0-4766-8C43-2131942A4B65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legendEntry>
      <c:layout>
        <c:manualLayout>
          <c:xMode val="edge"/>
          <c:yMode val="edge"/>
          <c:x val="0.67297991572627602"/>
          <c:y val="8.7003635466356297E-2"/>
          <c:w val="0.272713586430818"/>
          <c:h val="0.68903267773642696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zero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564493" y="8388551"/>
            <a:ext cx="40397589" cy="578822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128986" y="15301912"/>
            <a:ext cx="33268603" cy="690086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294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2588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388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5176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6470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776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9058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035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4E610AC-BB08-43D9-8A91-8BE8103ED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0364C-65C0-44F6-9E02-F1A8F789CF01}" type="datetimeFigureOut">
              <a:rPr lang="fr-FR" altLang="en-US"/>
              <a:pPr>
                <a:defRPr/>
              </a:pPr>
              <a:t>09/04/2026</a:t>
            </a:fld>
            <a:endParaRPr lang="fr-FR" alt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DFFEBC4-CE2E-4BC2-8D67-ED7D47F2B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AFB26D9-AE75-4887-9F8D-7D450B281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A8788-244E-4FE2-9937-6064DF763261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4246815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F80E851-6EB0-4A5E-A69A-2939C12DC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B0EA5-5236-4FCC-8329-6287C0BF04A8}" type="datetimeFigureOut">
              <a:rPr lang="fr-FR" altLang="en-US"/>
              <a:pPr>
                <a:defRPr/>
              </a:pPr>
              <a:t>09/04/2026</a:t>
            </a:fld>
            <a:endParaRPr lang="fr-FR" alt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ACF4FDA-C00F-4DD0-9783-21AE0CC11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C78FB3-33DE-4D0D-84A9-5717B2678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6A747-204F-4C13-9240-28F1BE7CA0FC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471689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34456767" y="1081389"/>
            <a:ext cx="10693479" cy="23040380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376329" y="1081389"/>
            <a:ext cx="31288329" cy="23040380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B08FB79-1710-4EC9-A793-4A135ED45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8D7B2-4324-4F0E-9257-5EBDA8036FA1}" type="datetimeFigureOut">
              <a:rPr lang="fr-FR" altLang="en-US"/>
              <a:pPr>
                <a:defRPr/>
              </a:pPr>
              <a:t>09/04/2026</a:t>
            </a:fld>
            <a:endParaRPr lang="fr-FR" alt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AEEDC4B-8840-45AB-919F-A918A59AF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1424ECF-0A54-41D5-84D5-4D209B330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B8A85-407A-416D-A7A4-C1828A4CCD57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30466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0DB4FE2-1850-4F62-A13F-AC9BA7A42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0AA9C-90E1-488C-9A05-E4F906E4D6BE}" type="datetimeFigureOut">
              <a:rPr lang="fr-FR" altLang="en-US"/>
              <a:pPr>
                <a:defRPr/>
              </a:pPr>
              <a:t>09/04/2026</a:t>
            </a:fld>
            <a:endParaRPr lang="fr-FR" alt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F2B75F7-0A9F-4585-833C-D4B13FFE9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227B487-4A2D-4C50-9455-FDA7C959F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7C7F7-3FE9-4735-8FC9-20D2B6F7D031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758147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54272" y="17352171"/>
            <a:ext cx="40397589" cy="5363170"/>
          </a:xfrm>
        </p:spPr>
        <p:txBody>
          <a:bodyPr anchor="t"/>
          <a:lstStyle>
            <a:lvl1pPr algn="l">
              <a:defRPr sz="186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54272" y="11445185"/>
            <a:ext cx="40397589" cy="5906986"/>
          </a:xfrm>
        </p:spPr>
        <p:txBody>
          <a:bodyPr anchor="b"/>
          <a:lstStyle>
            <a:lvl1pPr marL="0" indent="0">
              <a:buNone/>
              <a:defRPr sz="9300">
                <a:solidFill>
                  <a:schemeClr val="tx1">
                    <a:tint val="75000"/>
                  </a:schemeClr>
                </a:solidFill>
              </a:defRPr>
            </a:lvl1pPr>
            <a:lvl2pPr marL="2129409" indent="0">
              <a:buNone/>
              <a:defRPr sz="8400">
                <a:solidFill>
                  <a:schemeClr val="tx1">
                    <a:tint val="75000"/>
                  </a:schemeClr>
                </a:solidFill>
              </a:defRPr>
            </a:lvl2pPr>
            <a:lvl3pPr marL="4258818" indent="0">
              <a:buNone/>
              <a:defRPr sz="7500">
                <a:solidFill>
                  <a:schemeClr val="tx1">
                    <a:tint val="75000"/>
                  </a:schemeClr>
                </a:solidFill>
              </a:defRPr>
            </a:lvl3pPr>
            <a:lvl4pPr marL="6388227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4pPr>
            <a:lvl5pPr marL="8517636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5pPr>
            <a:lvl6pPr marL="10647045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6pPr>
            <a:lvl7pPr marL="12776454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7pPr>
            <a:lvl8pPr marL="14905863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8pPr>
            <a:lvl9pPr marL="17035272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AFFF341-6C7B-41E3-ACDE-9BD96C5B6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BC3E5-FD76-4901-9B60-AEE3DBD6F113}" type="datetimeFigureOut">
              <a:rPr lang="fr-FR" altLang="en-US"/>
              <a:pPr>
                <a:defRPr/>
              </a:pPr>
              <a:t>09/04/2026</a:t>
            </a:fld>
            <a:endParaRPr lang="fr-FR" alt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CB7319C-6E13-4D0A-B0CB-4226E38F0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3E66CD2-217F-42C4-90CD-B56F45D4D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9C687-C316-4C9D-93DA-F0C4B5F17162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057981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376329" y="6300790"/>
            <a:ext cx="20990904" cy="17820979"/>
          </a:xfrm>
        </p:spPr>
        <p:txBody>
          <a:bodyPr/>
          <a:lstStyle>
            <a:lvl1pPr>
              <a:defRPr sz="13000"/>
            </a:lvl1pPr>
            <a:lvl2pPr>
              <a:defRPr sz="11200"/>
            </a:lvl2pPr>
            <a:lvl3pPr>
              <a:defRPr sz="9300"/>
            </a:lvl3pPr>
            <a:lvl4pPr>
              <a:defRPr sz="8400"/>
            </a:lvl4pPr>
            <a:lvl5pPr>
              <a:defRPr sz="8400"/>
            </a:lvl5pPr>
            <a:lvl6pPr>
              <a:defRPr sz="8400"/>
            </a:lvl6pPr>
            <a:lvl7pPr>
              <a:defRPr sz="8400"/>
            </a:lvl7pPr>
            <a:lvl8pPr>
              <a:defRPr sz="8400"/>
            </a:lvl8pPr>
            <a:lvl9pPr>
              <a:defRPr sz="84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4159342" y="6300790"/>
            <a:ext cx="20990904" cy="17820979"/>
          </a:xfrm>
        </p:spPr>
        <p:txBody>
          <a:bodyPr/>
          <a:lstStyle>
            <a:lvl1pPr>
              <a:defRPr sz="13000"/>
            </a:lvl1pPr>
            <a:lvl2pPr>
              <a:defRPr sz="11200"/>
            </a:lvl2pPr>
            <a:lvl3pPr>
              <a:defRPr sz="9300"/>
            </a:lvl3pPr>
            <a:lvl4pPr>
              <a:defRPr sz="8400"/>
            </a:lvl4pPr>
            <a:lvl5pPr>
              <a:defRPr sz="8400"/>
            </a:lvl5pPr>
            <a:lvl6pPr>
              <a:defRPr sz="8400"/>
            </a:lvl6pPr>
            <a:lvl7pPr>
              <a:defRPr sz="8400"/>
            </a:lvl7pPr>
            <a:lvl8pPr>
              <a:defRPr sz="8400"/>
            </a:lvl8pPr>
            <a:lvl9pPr>
              <a:defRPr sz="84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8426B7AD-968E-4CB4-9BFD-DAFD540B1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37DD7-5E30-47F2-8C85-022568B7816E}" type="datetimeFigureOut">
              <a:rPr lang="fr-FR" altLang="en-US"/>
              <a:pPr>
                <a:defRPr/>
              </a:pPr>
              <a:t>09/04/2026</a:t>
            </a:fld>
            <a:endParaRPr lang="fr-FR" altLang="en-US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9598E30E-4D25-4EAF-AD9D-08F19D57B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E8E8FF31-3946-4BEA-A322-8C65060D3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BB895-CEB2-4189-BF64-74D19EFF871E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93846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376329" y="6044507"/>
            <a:ext cx="20999158" cy="2519063"/>
          </a:xfrm>
        </p:spPr>
        <p:txBody>
          <a:bodyPr anchor="b"/>
          <a:lstStyle>
            <a:lvl1pPr marL="0" indent="0">
              <a:buNone/>
              <a:defRPr sz="11200" b="1"/>
            </a:lvl1pPr>
            <a:lvl2pPr marL="2129409" indent="0">
              <a:buNone/>
              <a:defRPr sz="9300" b="1"/>
            </a:lvl2pPr>
            <a:lvl3pPr marL="4258818" indent="0">
              <a:buNone/>
              <a:defRPr sz="8400" b="1"/>
            </a:lvl3pPr>
            <a:lvl4pPr marL="6388227" indent="0">
              <a:buNone/>
              <a:defRPr sz="7500" b="1"/>
            </a:lvl4pPr>
            <a:lvl5pPr marL="8517636" indent="0">
              <a:buNone/>
              <a:defRPr sz="7500" b="1"/>
            </a:lvl5pPr>
            <a:lvl6pPr marL="10647045" indent="0">
              <a:buNone/>
              <a:defRPr sz="7500" b="1"/>
            </a:lvl6pPr>
            <a:lvl7pPr marL="12776454" indent="0">
              <a:buNone/>
              <a:defRPr sz="7500" b="1"/>
            </a:lvl7pPr>
            <a:lvl8pPr marL="14905863" indent="0">
              <a:buNone/>
              <a:defRPr sz="7500" b="1"/>
            </a:lvl8pPr>
            <a:lvl9pPr marL="17035272" indent="0">
              <a:buNone/>
              <a:defRPr sz="75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376329" y="8563570"/>
            <a:ext cx="20999158" cy="15558197"/>
          </a:xfrm>
        </p:spPr>
        <p:txBody>
          <a:bodyPr/>
          <a:lstStyle>
            <a:lvl1pPr>
              <a:defRPr sz="11200"/>
            </a:lvl1pPr>
            <a:lvl2pPr>
              <a:defRPr sz="9300"/>
            </a:lvl2pPr>
            <a:lvl3pPr>
              <a:defRPr sz="8400"/>
            </a:lvl3pPr>
            <a:lvl4pPr>
              <a:defRPr sz="7500"/>
            </a:lvl4pPr>
            <a:lvl5pPr>
              <a:defRPr sz="7500"/>
            </a:lvl5pPr>
            <a:lvl6pPr>
              <a:defRPr sz="7500"/>
            </a:lvl6pPr>
            <a:lvl7pPr>
              <a:defRPr sz="7500"/>
            </a:lvl7pPr>
            <a:lvl8pPr>
              <a:defRPr sz="7500"/>
            </a:lvl8pPr>
            <a:lvl9pPr>
              <a:defRPr sz="75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24142843" y="6044507"/>
            <a:ext cx="21007406" cy="2519063"/>
          </a:xfrm>
        </p:spPr>
        <p:txBody>
          <a:bodyPr anchor="b"/>
          <a:lstStyle>
            <a:lvl1pPr marL="0" indent="0">
              <a:buNone/>
              <a:defRPr sz="11200" b="1"/>
            </a:lvl1pPr>
            <a:lvl2pPr marL="2129409" indent="0">
              <a:buNone/>
              <a:defRPr sz="9300" b="1"/>
            </a:lvl2pPr>
            <a:lvl3pPr marL="4258818" indent="0">
              <a:buNone/>
              <a:defRPr sz="8400" b="1"/>
            </a:lvl3pPr>
            <a:lvl4pPr marL="6388227" indent="0">
              <a:buNone/>
              <a:defRPr sz="7500" b="1"/>
            </a:lvl4pPr>
            <a:lvl5pPr marL="8517636" indent="0">
              <a:buNone/>
              <a:defRPr sz="7500" b="1"/>
            </a:lvl5pPr>
            <a:lvl6pPr marL="10647045" indent="0">
              <a:buNone/>
              <a:defRPr sz="7500" b="1"/>
            </a:lvl6pPr>
            <a:lvl7pPr marL="12776454" indent="0">
              <a:buNone/>
              <a:defRPr sz="7500" b="1"/>
            </a:lvl7pPr>
            <a:lvl8pPr marL="14905863" indent="0">
              <a:buNone/>
              <a:defRPr sz="7500" b="1"/>
            </a:lvl8pPr>
            <a:lvl9pPr marL="17035272" indent="0">
              <a:buNone/>
              <a:defRPr sz="75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24142843" y="8563570"/>
            <a:ext cx="21007406" cy="15558197"/>
          </a:xfrm>
        </p:spPr>
        <p:txBody>
          <a:bodyPr/>
          <a:lstStyle>
            <a:lvl1pPr>
              <a:defRPr sz="11200"/>
            </a:lvl1pPr>
            <a:lvl2pPr>
              <a:defRPr sz="9300"/>
            </a:lvl2pPr>
            <a:lvl3pPr>
              <a:defRPr sz="8400"/>
            </a:lvl3pPr>
            <a:lvl4pPr>
              <a:defRPr sz="7500"/>
            </a:lvl4pPr>
            <a:lvl5pPr>
              <a:defRPr sz="7500"/>
            </a:lvl5pPr>
            <a:lvl6pPr>
              <a:defRPr sz="7500"/>
            </a:lvl6pPr>
            <a:lvl7pPr>
              <a:defRPr sz="7500"/>
            </a:lvl7pPr>
            <a:lvl8pPr>
              <a:defRPr sz="7500"/>
            </a:lvl8pPr>
            <a:lvl9pPr>
              <a:defRPr sz="75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C4642A74-DE92-4595-8607-8590EEE19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5F95D-3B4C-44DE-BB6C-1C276CEE1FB8}" type="datetimeFigureOut">
              <a:rPr lang="fr-FR" altLang="en-US"/>
              <a:pPr>
                <a:defRPr/>
              </a:pPr>
              <a:t>09/04/2026</a:t>
            </a:fld>
            <a:endParaRPr lang="fr-FR" altLang="en-US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5C162EA6-198D-4590-B66E-35ADAEDEF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473FD59D-F1DB-4AE9-ACC1-704C03F18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5FC83-E5DF-4051-AB0B-1378B9C4CA88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893025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D19A761A-7EE2-4643-8593-45B97CB31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F6019-326A-4BD6-A671-E34981533C46}" type="datetimeFigureOut">
              <a:rPr lang="fr-FR" altLang="en-US"/>
              <a:pPr>
                <a:defRPr/>
              </a:pPr>
              <a:t>09/04/2026</a:t>
            </a:fld>
            <a:endParaRPr lang="fr-FR" altLang="en-US"/>
          </a:p>
        </p:txBody>
      </p: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19260310-3C25-4650-8146-3F8235411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629EE1C4-95E6-4961-A1D1-A2BEE9822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CAAF2-B0DF-4031-A890-6A762E67FFAD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716005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>
            <a:extLst>
              <a:ext uri="{FF2B5EF4-FFF2-40B4-BE49-F238E27FC236}">
                <a16:creationId xmlns:a16="http://schemas.microsoft.com/office/drawing/2014/main" id="{EABB4B48-8145-4868-BAEB-FED326017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FE2BB-0BF4-48B5-9B52-3608C867AC63}" type="datetimeFigureOut">
              <a:rPr lang="fr-FR" altLang="en-US"/>
              <a:pPr>
                <a:defRPr/>
              </a:pPr>
              <a:t>09/04/2026</a:t>
            </a:fld>
            <a:endParaRPr lang="fr-FR" altLang="en-US"/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E04DC04A-C8BF-4810-AB52-1BDA77354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244A4F82-7987-42F4-9A74-EE62530DB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E5CE9-E26F-4307-98E5-7E12D358DF5C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799243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76331" y="1075134"/>
            <a:ext cx="15635916" cy="4575572"/>
          </a:xfrm>
        </p:spPr>
        <p:txBody>
          <a:bodyPr anchor="b"/>
          <a:lstStyle>
            <a:lvl1pPr algn="l">
              <a:defRPr sz="93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8581570" y="1075137"/>
            <a:ext cx="26568676" cy="23046632"/>
          </a:xfrm>
        </p:spPr>
        <p:txBody>
          <a:bodyPr/>
          <a:lstStyle>
            <a:lvl1pPr>
              <a:defRPr sz="14900"/>
            </a:lvl1pPr>
            <a:lvl2pPr>
              <a:defRPr sz="13000"/>
            </a:lvl2pPr>
            <a:lvl3pPr>
              <a:defRPr sz="11200"/>
            </a:lvl3pPr>
            <a:lvl4pPr>
              <a:defRPr sz="9300"/>
            </a:lvl4pPr>
            <a:lvl5pPr>
              <a:defRPr sz="9300"/>
            </a:lvl5pPr>
            <a:lvl6pPr>
              <a:defRPr sz="9300"/>
            </a:lvl6pPr>
            <a:lvl7pPr>
              <a:defRPr sz="9300"/>
            </a:lvl7pPr>
            <a:lvl8pPr>
              <a:defRPr sz="9300"/>
            </a:lvl8pPr>
            <a:lvl9pPr>
              <a:defRPr sz="93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76331" y="5650708"/>
            <a:ext cx="15635916" cy="18471061"/>
          </a:xfrm>
        </p:spPr>
        <p:txBody>
          <a:bodyPr/>
          <a:lstStyle>
            <a:lvl1pPr marL="0" indent="0">
              <a:buNone/>
              <a:defRPr sz="6500"/>
            </a:lvl1pPr>
            <a:lvl2pPr marL="2129409" indent="0">
              <a:buNone/>
              <a:defRPr sz="5600"/>
            </a:lvl2pPr>
            <a:lvl3pPr marL="4258818" indent="0">
              <a:buNone/>
              <a:defRPr sz="4700"/>
            </a:lvl3pPr>
            <a:lvl4pPr marL="6388227" indent="0">
              <a:buNone/>
              <a:defRPr sz="4200"/>
            </a:lvl4pPr>
            <a:lvl5pPr marL="8517636" indent="0">
              <a:buNone/>
              <a:defRPr sz="4200"/>
            </a:lvl5pPr>
            <a:lvl6pPr marL="10647045" indent="0">
              <a:buNone/>
              <a:defRPr sz="4200"/>
            </a:lvl6pPr>
            <a:lvl7pPr marL="12776454" indent="0">
              <a:buNone/>
              <a:defRPr sz="4200"/>
            </a:lvl7pPr>
            <a:lvl8pPr marL="14905863" indent="0">
              <a:buNone/>
              <a:defRPr sz="4200"/>
            </a:lvl8pPr>
            <a:lvl9pPr marL="17035272" indent="0">
              <a:buNone/>
              <a:defRPr sz="42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01ED27A8-B16C-40F6-AF1F-9289DB937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8578A-0FB7-431A-BDA6-B34870B9B6A6}" type="datetimeFigureOut">
              <a:rPr lang="fr-FR" altLang="en-US"/>
              <a:pPr>
                <a:defRPr/>
              </a:pPr>
              <a:t>09/04/2026</a:t>
            </a:fld>
            <a:endParaRPr lang="fr-FR" altLang="en-US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AE80715D-452D-47A9-A5C6-FE20FE025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5E1032E6-D8FE-4DC6-BE3B-D47BC0F39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2A38E-3C83-468C-B9F1-1690C7BD928D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674497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315541" y="18902362"/>
            <a:ext cx="28515945" cy="2231531"/>
          </a:xfrm>
        </p:spPr>
        <p:txBody>
          <a:bodyPr anchor="b"/>
          <a:lstStyle>
            <a:lvl1pPr algn="l">
              <a:defRPr sz="93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9315541" y="2412802"/>
            <a:ext cx="28515945" cy="16202025"/>
          </a:xfrm>
        </p:spPr>
        <p:txBody>
          <a:bodyPr rtlCol="0">
            <a:normAutofit/>
          </a:bodyPr>
          <a:lstStyle>
            <a:lvl1pPr marL="0" indent="0">
              <a:buNone/>
              <a:defRPr sz="14900"/>
            </a:lvl1pPr>
            <a:lvl2pPr marL="2129409" indent="0">
              <a:buNone/>
              <a:defRPr sz="13000"/>
            </a:lvl2pPr>
            <a:lvl3pPr marL="4258818" indent="0">
              <a:buNone/>
              <a:defRPr sz="11200"/>
            </a:lvl3pPr>
            <a:lvl4pPr marL="6388227" indent="0">
              <a:buNone/>
              <a:defRPr sz="9300"/>
            </a:lvl4pPr>
            <a:lvl5pPr marL="8517636" indent="0">
              <a:buNone/>
              <a:defRPr sz="9300"/>
            </a:lvl5pPr>
            <a:lvl6pPr marL="10647045" indent="0">
              <a:buNone/>
              <a:defRPr sz="9300"/>
            </a:lvl6pPr>
            <a:lvl7pPr marL="12776454" indent="0">
              <a:buNone/>
              <a:defRPr sz="9300"/>
            </a:lvl7pPr>
            <a:lvl8pPr marL="14905863" indent="0">
              <a:buNone/>
              <a:defRPr sz="9300"/>
            </a:lvl8pPr>
            <a:lvl9pPr marL="17035272" indent="0">
              <a:buNone/>
              <a:defRPr sz="93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315541" y="21133893"/>
            <a:ext cx="28515945" cy="3169144"/>
          </a:xfrm>
        </p:spPr>
        <p:txBody>
          <a:bodyPr/>
          <a:lstStyle>
            <a:lvl1pPr marL="0" indent="0">
              <a:buNone/>
              <a:defRPr sz="6500"/>
            </a:lvl1pPr>
            <a:lvl2pPr marL="2129409" indent="0">
              <a:buNone/>
              <a:defRPr sz="5600"/>
            </a:lvl2pPr>
            <a:lvl3pPr marL="4258818" indent="0">
              <a:buNone/>
              <a:defRPr sz="4700"/>
            </a:lvl3pPr>
            <a:lvl4pPr marL="6388227" indent="0">
              <a:buNone/>
              <a:defRPr sz="4200"/>
            </a:lvl4pPr>
            <a:lvl5pPr marL="8517636" indent="0">
              <a:buNone/>
              <a:defRPr sz="4200"/>
            </a:lvl5pPr>
            <a:lvl6pPr marL="10647045" indent="0">
              <a:buNone/>
              <a:defRPr sz="4200"/>
            </a:lvl6pPr>
            <a:lvl7pPr marL="12776454" indent="0">
              <a:buNone/>
              <a:defRPr sz="4200"/>
            </a:lvl7pPr>
            <a:lvl8pPr marL="14905863" indent="0">
              <a:buNone/>
              <a:defRPr sz="4200"/>
            </a:lvl8pPr>
            <a:lvl9pPr marL="17035272" indent="0">
              <a:buNone/>
              <a:defRPr sz="42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8536AA93-ACD6-436E-809B-F35BB8314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6324B-EA35-46B9-BC93-E27A42C2D92D}" type="datetimeFigureOut">
              <a:rPr lang="fr-FR" altLang="en-US"/>
              <a:pPr>
                <a:defRPr/>
              </a:pPr>
              <a:t>09/04/2026</a:t>
            </a:fld>
            <a:endParaRPr lang="fr-FR" altLang="en-US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CAF42D69-7DE7-4100-9C6A-EB6489AEC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E564CC42-44D6-4037-AF1C-6370676A9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53472-B80C-41E6-BCB7-151EA61D5518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479126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>
            <a:extLst>
              <a:ext uri="{FF2B5EF4-FFF2-40B4-BE49-F238E27FC236}">
                <a16:creationId xmlns:a16="http://schemas.microsoft.com/office/drawing/2014/main" id="{25468440-3365-42C2-BB64-5A9A9AD0EDC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376488" y="3575050"/>
            <a:ext cx="42773600" cy="450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25882" tIns="212941" rIns="425882" bIns="21294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/>
              <a:t>Modifiez le style du titre</a:t>
            </a:r>
          </a:p>
        </p:txBody>
      </p:sp>
      <p:sp>
        <p:nvSpPr>
          <p:cNvPr id="1027" name="Espace réservé du texte 2">
            <a:extLst>
              <a:ext uri="{FF2B5EF4-FFF2-40B4-BE49-F238E27FC236}">
                <a16:creationId xmlns:a16="http://schemas.microsoft.com/office/drawing/2014/main" id="{91E2B7A6-90A1-4B0F-9235-7FA9F5221B8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2376488" y="8963025"/>
            <a:ext cx="42773600" cy="1515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25882" tIns="212941" rIns="425882" bIns="2129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/>
              <a:t>Modifiez les styles du texte du masque</a:t>
            </a:r>
          </a:p>
          <a:p>
            <a:pPr lvl="1"/>
            <a:r>
              <a:rPr lang="fr-FR" altLang="en-US"/>
              <a:t>Deuxième niveau</a:t>
            </a:r>
          </a:p>
          <a:p>
            <a:pPr lvl="2"/>
            <a:r>
              <a:rPr lang="fr-FR" altLang="en-US"/>
              <a:t>Troisième niveau</a:t>
            </a:r>
          </a:p>
          <a:p>
            <a:pPr lvl="3"/>
            <a:r>
              <a:rPr lang="fr-FR" altLang="en-US"/>
              <a:t>Quatrième niveau</a:t>
            </a:r>
          </a:p>
          <a:p>
            <a:pPr lvl="4"/>
            <a:r>
              <a:rPr lang="fr-FR" altLang="en-US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DA47525-0F86-40E7-A33D-E369BAF6B6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76488" y="25028525"/>
            <a:ext cx="11088687" cy="1436688"/>
          </a:xfrm>
          <a:prstGeom prst="rect">
            <a:avLst/>
          </a:prstGeom>
        </p:spPr>
        <p:txBody>
          <a:bodyPr vert="horz" wrap="square" lIns="425882" tIns="212941" rIns="425882" bIns="212941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5600">
                <a:solidFill>
                  <a:srgbClr val="898989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1020636B-FF16-4B83-91DD-7C29D9995352}" type="datetimeFigureOut">
              <a:rPr lang="fr-FR" altLang="en-US"/>
              <a:pPr>
                <a:defRPr/>
              </a:pPr>
              <a:t>09/04/2026</a:t>
            </a:fld>
            <a:endParaRPr lang="fr-FR" alt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6EBA972-AA66-4686-96A6-ED15103E91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238538" y="25028525"/>
            <a:ext cx="15049500" cy="1436688"/>
          </a:xfrm>
          <a:prstGeom prst="rect">
            <a:avLst/>
          </a:prstGeom>
        </p:spPr>
        <p:txBody>
          <a:bodyPr vert="horz" lIns="425882" tIns="212941" rIns="425882" bIns="212941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5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DF99EE6-2AF8-4E59-A7ED-6B355A9506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061400" y="25028525"/>
            <a:ext cx="11088688" cy="1436688"/>
          </a:xfrm>
          <a:prstGeom prst="rect">
            <a:avLst/>
          </a:prstGeom>
        </p:spPr>
        <p:txBody>
          <a:bodyPr vert="horz" wrap="square" lIns="425882" tIns="212941" rIns="425882" bIns="212941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5600">
                <a:solidFill>
                  <a:srgbClr val="898989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1F9E890D-0B8C-46A3-912D-339783F57EB9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0500" kern="1200">
          <a:solidFill>
            <a:schemeClr val="tx1"/>
          </a:solidFill>
          <a:latin typeface="+mj-lt"/>
          <a:ea typeface="MS PGothic" panose="020B0600070205080204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0500">
          <a:solidFill>
            <a:schemeClr val="tx1"/>
          </a:solidFill>
          <a:latin typeface="Calibri" pitchFamily="34" charset="0"/>
          <a:ea typeface="MS PGothic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0500">
          <a:solidFill>
            <a:schemeClr val="tx1"/>
          </a:solidFill>
          <a:latin typeface="Calibri" pitchFamily="34" charset="0"/>
          <a:ea typeface="MS PGothic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0500">
          <a:solidFill>
            <a:schemeClr val="tx1"/>
          </a:solidFill>
          <a:latin typeface="Calibri" pitchFamily="34" charset="0"/>
          <a:ea typeface="MS PGothic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0500">
          <a:solidFill>
            <a:schemeClr val="tx1"/>
          </a:solidFill>
          <a:latin typeface="Calibri" pitchFamily="34" charset="0"/>
          <a:ea typeface="MS PGothic" panose="020B0600070205080204" pitchFamily="34" charset="-128"/>
        </a:defRPr>
      </a:lvl5pPr>
      <a:lvl6pPr marL="2129409" algn="ctr" rtl="0" fontAlgn="base">
        <a:spcBef>
          <a:spcPct val="0"/>
        </a:spcBef>
        <a:spcAft>
          <a:spcPct val="0"/>
        </a:spcAft>
        <a:defRPr sz="20500">
          <a:solidFill>
            <a:schemeClr val="tx1"/>
          </a:solidFill>
          <a:latin typeface="Calibri" pitchFamily="34" charset="0"/>
        </a:defRPr>
      </a:lvl6pPr>
      <a:lvl7pPr marL="4258818" algn="ctr" rtl="0" fontAlgn="base">
        <a:spcBef>
          <a:spcPct val="0"/>
        </a:spcBef>
        <a:spcAft>
          <a:spcPct val="0"/>
        </a:spcAft>
        <a:defRPr sz="20500">
          <a:solidFill>
            <a:schemeClr val="tx1"/>
          </a:solidFill>
          <a:latin typeface="Calibri" pitchFamily="34" charset="0"/>
        </a:defRPr>
      </a:lvl7pPr>
      <a:lvl8pPr marL="6388227" algn="ctr" rtl="0" fontAlgn="base">
        <a:spcBef>
          <a:spcPct val="0"/>
        </a:spcBef>
        <a:spcAft>
          <a:spcPct val="0"/>
        </a:spcAft>
        <a:defRPr sz="20500">
          <a:solidFill>
            <a:schemeClr val="tx1"/>
          </a:solidFill>
          <a:latin typeface="Calibri" pitchFamily="34" charset="0"/>
        </a:defRPr>
      </a:lvl8pPr>
      <a:lvl9pPr marL="8517636" algn="ctr" rtl="0" fontAlgn="base">
        <a:spcBef>
          <a:spcPct val="0"/>
        </a:spcBef>
        <a:spcAft>
          <a:spcPct val="0"/>
        </a:spcAft>
        <a:defRPr sz="20500">
          <a:solidFill>
            <a:schemeClr val="tx1"/>
          </a:solidFill>
          <a:latin typeface="Calibri" pitchFamily="34" charset="0"/>
        </a:defRPr>
      </a:lvl9pPr>
    </p:titleStyle>
    <p:bodyStyle>
      <a:lvl1pPr marL="1597025" indent="-15970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9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3459163" indent="-13303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3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5322888" indent="-10636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12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7451725" indent="-10636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93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9582150" indent="-10636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93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11711750" indent="-1064705" algn="l" defTabSz="4258818" rtl="0" eaLnBrk="1" latinLnBrk="0" hangingPunct="1">
        <a:spcBef>
          <a:spcPct val="20000"/>
        </a:spcBef>
        <a:buFont typeface="Arial" panose="020B0604020202020204" pitchFamily="34" charset="0"/>
        <a:buChar char="•"/>
        <a:defRPr sz="9300" kern="1200">
          <a:solidFill>
            <a:schemeClr val="tx1"/>
          </a:solidFill>
          <a:latin typeface="+mn-lt"/>
          <a:ea typeface="+mn-ea"/>
          <a:cs typeface="+mn-cs"/>
        </a:defRPr>
      </a:lvl6pPr>
      <a:lvl7pPr marL="13841159" indent="-1064705" algn="l" defTabSz="4258818" rtl="0" eaLnBrk="1" latinLnBrk="0" hangingPunct="1">
        <a:spcBef>
          <a:spcPct val="20000"/>
        </a:spcBef>
        <a:buFont typeface="Arial" panose="020B0604020202020204" pitchFamily="34" charset="0"/>
        <a:buChar char="•"/>
        <a:defRPr sz="9300" kern="1200">
          <a:solidFill>
            <a:schemeClr val="tx1"/>
          </a:solidFill>
          <a:latin typeface="+mn-lt"/>
          <a:ea typeface="+mn-ea"/>
          <a:cs typeface="+mn-cs"/>
        </a:defRPr>
      </a:lvl7pPr>
      <a:lvl8pPr marL="15970568" indent="-1064705" algn="l" defTabSz="4258818" rtl="0" eaLnBrk="1" latinLnBrk="0" hangingPunct="1">
        <a:spcBef>
          <a:spcPct val="20000"/>
        </a:spcBef>
        <a:buFont typeface="Arial" panose="020B0604020202020204" pitchFamily="34" charset="0"/>
        <a:buChar char="•"/>
        <a:defRPr sz="9300" kern="1200">
          <a:solidFill>
            <a:schemeClr val="tx1"/>
          </a:solidFill>
          <a:latin typeface="+mn-lt"/>
          <a:ea typeface="+mn-ea"/>
          <a:cs typeface="+mn-cs"/>
        </a:defRPr>
      </a:lvl8pPr>
      <a:lvl9pPr marL="18099977" indent="-1064705" algn="l" defTabSz="4258818" rtl="0" eaLnBrk="1" latinLnBrk="0" hangingPunct="1">
        <a:spcBef>
          <a:spcPct val="20000"/>
        </a:spcBef>
        <a:buFont typeface="Arial" panose="020B0604020202020204" pitchFamily="34" charset="0"/>
        <a:buChar char="•"/>
        <a:defRPr sz="9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258818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1pPr>
      <a:lvl2pPr marL="2129409" algn="l" defTabSz="4258818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2pPr>
      <a:lvl3pPr marL="4258818" algn="l" defTabSz="4258818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3pPr>
      <a:lvl4pPr marL="6388227" algn="l" defTabSz="4258818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4pPr>
      <a:lvl5pPr marL="8517636" algn="l" defTabSz="4258818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5pPr>
      <a:lvl6pPr marL="10647045" algn="l" defTabSz="4258818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6pPr>
      <a:lvl7pPr marL="12776454" algn="l" defTabSz="4258818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7pPr>
      <a:lvl8pPr marL="14905863" algn="l" defTabSz="4258818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8pPr>
      <a:lvl9pPr marL="17035272" algn="l" defTabSz="4258818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D9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187877EB-C7CE-F039-C0AD-2A6A58A5DD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4805" y="0"/>
            <a:ext cx="47551380" cy="27003375"/>
          </a:xfrm>
          <a:prstGeom prst="rect">
            <a:avLst/>
          </a:prstGeom>
        </p:spPr>
      </p:pic>
      <p:sp>
        <p:nvSpPr>
          <p:cNvPr id="2050" name="ZoneTexte 7">
            <a:extLst>
              <a:ext uri="{FF2B5EF4-FFF2-40B4-BE49-F238E27FC236}">
                <a16:creationId xmlns:a16="http://schemas.microsoft.com/office/drawing/2014/main" id="{F88995BF-DDFA-439B-AF2E-DEECD181A6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562" y="17956682"/>
            <a:ext cx="15496831" cy="6882970"/>
          </a:xfrm>
          <a:prstGeom prst="rect">
            <a:avLst/>
          </a:prstGeom>
          <a:noFill/>
          <a:ln>
            <a:noFill/>
          </a:ln>
        </p:spPr>
        <p:txBody>
          <a:bodyPr wrap="square" lIns="86420" tIns="43210" rIns="86420" bIns="4321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49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3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9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9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buFont typeface="Arial" panose="020B0604020202020204" pitchFamily="34" charset="0"/>
              <a:buNone/>
            </a:pPr>
            <a:r>
              <a:rPr lang="fr-FR" altLang="en-US" sz="4800" b="1" dirty="0">
                <a:latin typeface="Arial" panose="020B0604020202020204" pitchFamily="34" charset="0"/>
              </a:rPr>
              <a:t>Patients &amp; Methods :</a:t>
            </a:r>
          </a:p>
          <a:p>
            <a:pPr algn="just">
              <a:buFont typeface="Arial" panose="020B0604020202020204" pitchFamily="34" charset="0"/>
              <a:buNone/>
            </a:pPr>
            <a:r>
              <a:rPr lang="en-US" altLang="en-US" sz="4800" dirty="0"/>
              <a:t> Lorem ipsum dolor sit </a:t>
            </a:r>
            <a:r>
              <a:rPr lang="en-US" altLang="en-US" sz="4800" dirty="0" err="1"/>
              <a:t>amet</a:t>
            </a:r>
            <a:r>
              <a:rPr lang="en-US" altLang="en-US" sz="4800" dirty="0"/>
              <a:t>, </a:t>
            </a:r>
            <a:r>
              <a:rPr lang="en-US" altLang="en-US" sz="4800" dirty="0" err="1"/>
              <a:t>consectetur</a:t>
            </a:r>
            <a:r>
              <a:rPr lang="en-US" altLang="en-US" sz="4800" dirty="0"/>
              <a:t> </a:t>
            </a:r>
            <a:r>
              <a:rPr lang="en-US" altLang="en-US" sz="4800" dirty="0" err="1"/>
              <a:t>adipiscing</a:t>
            </a:r>
            <a:r>
              <a:rPr lang="en-US" altLang="en-US" sz="4800" dirty="0"/>
              <a:t> </a:t>
            </a:r>
            <a:r>
              <a:rPr lang="en-US" altLang="en-US" sz="4800" dirty="0" err="1"/>
              <a:t>elit</a:t>
            </a:r>
            <a:r>
              <a:rPr lang="en-US" altLang="en-US" sz="4800" dirty="0"/>
              <a:t>. Duis non </a:t>
            </a:r>
            <a:r>
              <a:rPr lang="en-US" altLang="en-US" sz="4800" dirty="0" err="1"/>
              <a:t>orci</a:t>
            </a:r>
            <a:r>
              <a:rPr lang="en-US" altLang="en-US" sz="4800" dirty="0"/>
              <a:t> </a:t>
            </a:r>
            <a:r>
              <a:rPr lang="en-US" altLang="en-US" sz="4800" dirty="0" err="1"/>
              <a:t>iaculis</a:t>
            </a:r>
            <a:r>
              <a:rPr lang="en-US" altLang="en-US" sz="4800" dirty="0"/>
              <a:t> </a:t>
            </a:r>
            <a:r>
              <a:rPr lang="en-US" altLang="en-US" sz="4800" dirty="0" err="1"/>
              <a:t>erat</a:t>
            </a:r>
            <a:r>
              <a:rPr lang="en-US" altLang="en-US" sz="4800" dirty="0"/>
              <a:t> </a:t>
            </a:r>
            <a:r>
              <a:rPr lang="en-US" altLang="en-US" sz="4800" dirty="0" err="1"/>
              <a:t>consequat</a:t>
            </a:r>
            <a:r>
              <a:rPr lang="en-US" altLang="en-US" sz="4800" dirty="0"/>
              <a:t> </a:t>
            </a:r>
            <a:r>
              <a:rPr lang="en-US" altLang="en-US" sz="4800" dirty="0" err="1"/>
              <a:t>condimentum</a:t>
            </a:r>
            <a:r>
              <a:rPr lang="en-US" altLang="en-US" sz="4800" dirty="0"/>
              <a:t> </a:t>
            </a:r>
            <a:r>
              <a:rPr lang="en-US" altLang="en-US" sz="4800" dirty="0" err="1"/>
              <a:t>quis</a:t>
            </a:r>
            <a:r>
              <a:rPr lang="en-US" altLang="en-US" sz="4800" dirty="0"/>
              <a:t> id </a:t>
            </a:r>
            <a:r>
              <a:rPr lang="en-US" altLang="en-US" sz="4800" dirty="0" err="1"/>
              <a:t>massa</a:t>
            </a:r>
            <a:r>
              <a:rPr lang="en-US" altLang="en-US" sz="4800" dirty="0"/>
              <a:t>. </a:t>
            </a:r>
            <a:r>
              <a:rPr lang="en-US" altLang="en-US" sz="4800" dirty="0" err="1"/>
              <a:t>Phasellus</a:t>
            </a:r>
            <a:r>
              <a:rPr lang="en-US" altLang="en-US" sz="4800" dirty="0"/>
              <a:t> porta </a:t>
            </a:r>
            <a:r>
              <a:rPr lang="en-US" altLang="en-US" sz="4800" dirty="0" err="1"/>
              <a:t>elit</a:t>
            </a:r>
            <a:r>
              <a:rPr lang="en-US" altLang="en-US" sz="4800" dirty="0"/>
              <a:t> </a:t>
            </a:r>
            <a:r>
              <a:rPr lang="en-US" altLang="en-US" sz="4800" dirty="0" err="1"/>
              <a:t>quis</a:t>
            </a:r>
            <a:r>
              <a:rPr lang="en-US" altLang="en-US" sz="4800" dirty="0"/>
              <a:t> </a:t>
            </a:r>
            <a:r>
              <a:rPr lang="en-US" altLang="en-US" sz="4800" dirty="0" err="1"/>
              <a:t>urna</a:t>
            </a:r>
            <a:r>
              <a:rPr lang="en-US" altLang="en-US" sz="4800" dirty="0"/>
              <a:t> pulvinar </a:t>
            </a:r>
            <a:r>
              <a:rPr lang="en-US" altLang="en-US" sz="4800" dirty="0" err="1"/>
              <a:t>bibendum</a:t>
            </a:r>
            <a:r>
              <a:rPr lang="en-US" altLang="en-US" sz="4800" dirty="0"/>
              <a:t>.</a:t>
            </a:r>
            <a:endParaRPr lang="ar-SA" altLang="en-US" sz="48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4800" b="1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800" b="1" dirty="0"/>
              <a:t>Data collection:</a:t>
            </a:r>
            <a:endParaRPr lang="en-US" altLang="en-US" sz="4800" dirty="0"/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4800" dirty="0"/>
              <a:t>Lorem ipsum dolor sit </a:t>
            </a:r>
            <a:r>
              <a:rPr lang="en-US" altLang="en-US" sz="4800" dirty="0" err="1"/>
              <a:t>amet</a:t>
            </a:r>
            <a:r>
              <a:rPr lang="en-US" altLang="en-US" sz="4800" dirty="0"/>
              <a:t>, </a:t>
            </a:r>
            <a:r>
              <a:rPr lang="en-US" altLang="en-US" sz="4800" dirty="0" err="1"/>
              <a:t>consectetur</a:t>
            </a:r>
            <a:r>
              <a:rPr lang="en-US" altLang="en-US" sz="4800" dirty="0"/>
              <a:t> </a:t>
            </a:r>
            <a:r>
              <a:rPr lang="en-US" altLang="en-US" sz="4800" dirty="0" err="1"/>
              <a:t>adipiscing</a:t>
            </a:r>
            <a:r>
              <a:rPr lang="en-US" altLang="en-US" sz="4800" dirty="0"/>
              <a:t> </a:t>
            </a:r>
            <a:r>
              <a:rPr lang="en-US" altLang="en-US" sz="4800" dirty="0" err="1"/>
              <a:t>elit</a:t>
            </a:r>
            <a:r>
              <a:rPr lang="en-US" altLang="en-US" sz="4800" dirty="0"/>
              <a:t>. Duis non </a:t>
            </a:r>
            <a:r>
              <a:rPr lang="en-US" altLang="en-US" sz="4800" dirty="0" err="1"/>
              <a:t>orci</a:t>
            </a:r>
            <a:r>
              <a:rPr lang="en-US" altLang="en-US" sz="4800" dirty="0"/>
              <a:t> </a:t>
            </a:r>
            <a:r>
              <a:rPr lang="en-US" altLang="en-US" sz="4800" dirty="0" err="1"/>
              <a:t>iaculis</a:t>
            </a:r>
            <a:r>
              <a:rPr lang="en-US" altLang="en-US" sz="4800" dirty="0"/>
              <a:t> </a:t>
            </a:r>
            <a:r>
              <a:rPr lang="en-US" altLang="en-US" sz="4800" dirty="0" err="1"/>
              <a:t>erat</a:t>
            </a:r>
            <a:r>
              <a:rPr lang="en-US" altLang="en-US" sz="4800" dirty="0"/>
              <a:t> </a:t>
            </a:r>
            <a:r>
              <a:rPr lang="en-US" altLang="en-US" sz="4800" dirty="0" err="1"/>
              <a:t>consequat</a:t>
            </a:r>
            <a:r>
              <a:rPr lang="en-US" altLang="en-US" sz="4800" dirty="0"/>
              <a:t> </a:t>
            </a:r>
            <a:r>
              <a:rPr lang="en-US" altLang="en-US" sz="4800" dirty="0" err="1"/>
              <a:t>condimentum</a:t>
            </a:r>
            <a:r>
              <a:rPr lang="en-US" altLang="en-US" sz="4800" dirty="0"/>
              <a:t> </a:t>
            </a:r>
            <a:r>
              <a:rPr lang="en-US" altLang="en-US" sz="4800" dirty="0" err="1"/>
              <a:t>quis</a:t>
            </a:r>
            <a:r>
              <a:rPr lang="en-US" altLang="en-US" sz="4800" dirty="0"/>
              <a:t> id </a:t>
            </a:r>
            <a:r>
              <a:rPr lang="en-US" altLang="en-US" sz="4800" dirty="0" err="1"/>
              <a:t>massa</a:t>
            </a:r>
            <a:r>
              <a:rPr lang="en-US" altLang="en-US" sz="4800" dirty="0"/>
              <a:t>. </a:t>
            </a:r>
            <a:r>
              <a:rPr lang="en-US" altLang="en-US" sz="4800" dirty="0" err="1"/>
              <a:t>Phasellus</a:t>
            </a:r>
            <a:r>
              <a:rPr lang="en-US" altLang="en-US" sz="4800" dirty="0"/>
              <a:t> porta </a:t>
            </a:r>
            <a:r>
              <a:rPr lang="en-US" altLang="en-US" sz="4800" dirty="0" err="1"/>
              <a:t>elit</a:t>
            </a:r>
            <a:r>
              <a:rPr lang="en-US" altLang="en-US" sz="4800" dirty="0"/>
              <a:t> </a:t>
            </a:r>
            <a:r>
              <a:rPr lang="en-US" altLang="en-US" sz="4800" dirty="0" err="1"/>
              <a:t>quis</a:t>
            </a:r>
            <a:r>
              <a:rPr lang="en-US" altLang="en-US" sz="4800" dirty="0"/>
              <a:t> </a:t>
            </a:r>
            <a:r>
              <a:rPr lang="en-US" altLang="en-US" sz="4800" dirty="0" err="1"/>
              <a:t>urna</a:t>
            </a:r>
            <a:r>
              <a:rPr lang="en-US" altLang="en-US" sz="4800" dirty="0"/>
              <a:t> pulvinar </a:t>
            </a:r>
            <a:r>
              <a:rPr lang="en-US" altLang="en-US" sz="4800" dirty="0" err="1"/>
              <a:t>bibendum</a:t>
            </a:r>
            <a:endParaRPr lang="fr-FR" altLang="en-US" sz="4000" dirty="0">
              <a:latin typeface="Arial" panose="020B0604020202020204" pitchFamily="34" charset="0"/>
            </a:endParaRPr>
          </a:p>
        </p:txBody>
      </p:sp>
      <p:sp>
        <p:nvSpPr>
          <p:cNvPr id="2051" name="ZoneTexte 7">
            <a:extLst>
              <a:ext uri="{FF2B5EF4-FFF2-40B4-BE49-F238E27FC236}">
                <a16:creationId xmlns:a16="http://schemas.microsoft.com/office/drawing/2014/main" id="{653476BB-15B5-430A-BF7C-FC215B5C48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136" y="5084692"/>
            <a:ext cx="15504279" cy="7535457"/>
          </a:xfrm>
          <a:prstGeom prst="rect">
            <a:avLst/>
          </a:prstGeom>
          <a:noFill/>
          <a:ln>
            <a:noFill/>
          </a:ln>
        </p:spPr>
        <p:txBody>
          <a:bodyPr wrap="square" lIns="86420" tIns="43210" rIns="86420" bIns="4321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49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3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9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9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300" b="1" dirty="0">
                <a:latin typeface=""/>
              </a:rPr>
              <a:t>Background</a:t>
            </a:r>
            <a:r>
              <a:rPr lang="en-US" altLang="en-US" sz="4300" dirty="0">
                <a:latin typeface=""/>
              </a:rPr>
              <a:t>: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4300" dirty="0">
                <a:latin typeface=""/>
              </a:rPr>
              <a:t>Lorem ipsum dolor sit </a:t>
            </a:r>
            <a:r>
              <a:rPr lang="en-US" altLang="en-US" sz="4300" dirty="0" err="1">
                <a:latin typeface=""/>
              </a:rPr>
              <a:t>amet</a:t>
            </a:r>
            <a:r>
              <a:rPr lang="en-US" altLang="en-US" sz="4300" dirty="0">
                <a:latin typeface=""/>
              </a:rPr>
              <a:t>, </a:t>
            </a:r>
            <a:r>
              <a:rPr lang="en-US" altLang="en-US" sz="4300" dirty="0" err="1">
                <a:latin typeface=""/>
              </a:rPr>
              <a:t>consectetur</a:t>
            </a:r>
            <a:r>
              <a:rPr lang="en-US" altLang="en-US" sz="4300" dirty="0">
                <a:latin typeface=""/>
              </a:rPr>
              <a:t> </a:t>
            </a:r>
            <a:r>
              <a:rPr lang="en-US" altLang="en-US" sz="4300" dirty="0" err="1">
                <a:latin typeface=""/>
              </a:rPr>
              <a:t>adipiscing</a:t>
            </a:r>
            <a:r>
              <a:rPr lang="en-US" altLang="en-US" sz="4300" dirty="0">
                <a:latin typeface=""/>
              </a:rPr>
              <a:t> </a:t>
            </a:r>
            <a:r>
              <a:rPr lang="en-US" altLang="en-US" sz="4300" dirty="0" err="1">
                <a:latin typeface=""/>
              </a:rPr>
              <a:t>elit</a:t>
            </a:r>
            <a:r>
              <a:rPr lang="en-US" altLang="en-US" sz="4300" dirty="0">
                <a:latin typeface=""/>
              </a:rPr>
              <a:t>. Duis non </a:t>
            </a:r>
            <a:r>
              <a:rPr lang="en-US" altLang="en-US" sz="4300" dirty="0" err="1">
                <a:latin typeface=""/>
              </a:rPr>
              <a:t>orci</a:t>
            </a:r>
            <a:r>
              <a:rPr lang="en-US" altLang="en-US" sz="4300" dirty="0">
                <a:latin typeface=""/>
              </a:rPr>
              <a:t> </a:t>
            </a:r>
            <a:r>
              <a:rPr lang="en-US" altLang="en-US" sz="4300" dirty="0" err="1">
                <a:latin typeface=""/>
              </a:rPr>
              <a:t>iaculis</a:t>
            </a:r>
            <a:r>
              <a:rPr lang="en-US" altLang="en-US" sz="4300" dirty="0">
                <a:latin typeface=""/>
              </a:rPr>
              <a:t> </a:t>
            </a:r>
            <a:r>
              <a:rPr lang="en-US" altLang="en-US" sz="4300" dirty="0" err="1">
                <a:latin typeface=""/>
              </a:rPr>
              <a:t>erat</a:t>
            </a:r>
            <a:r>
              <a:rPr lang="en-US" altLang="en-US" sz="4300" dirty="0">
                <a:latin typeface=""/>
              </a:rPr>
              <a:t> </a:t>
            </a:r>
            <a:r>
              <a:rPr lang="en-US" altLang="en-US" sz="4300" dirty="0" err="1">
                <a:latin typeface=""/>
              </a:rPr>
              <a:t>consequat</a:t>
            </a:r>
            <a:r>
              <a:rPr lang="en-US" altLang="en-US" sz="4300" dirty="0">
                <a:latin typeface=""/>
              </a:rPr>
              <a:t> </a:t>
            </a:r>
            <a:r>
              <a:rPr lang="en-US" altLang="en-US" sz="4300" dirty="0" err="1">
                <a:latin typeface=""/>
              </a:rPr>
              <a:t>condimentum</a:t>
            </a:r>
            <a:r>
              <a:rPr lang="en-US" altLang="en-US" sz="4300" dirty="0">
                <a:latin typeface=""/>
              </a:rPr>
              <a:t> </a:t>
            </a:r>
            <a:r>
              <a:rPr lang="en-US" altLang="en-US" sz="4300" dirty="0" err="1">
                <a:latin typeface=""/>
              </a:rPr>
              <a:t>quis</a:t>
            </a:r>
            <a:r>
              <a:rPr lang="en-US" altLang="en-US" sz="4300" dirty="0">
                <a:latin typeface=""/>
              </a:rPr>
              <a:t> id </a:t>
            </a:r>
            <a:r>
              <a:rPr lang="en-US" altLang="en-US" sz="4300" dirty="0" err="1">
                <a:latin typeface=""/>
              </a:rPr>
              <a:t>massa</a:t>
            </a:r>
            <a:r>
              <a:rPr lang="en-US" altLang="en-US" sz="4300" dirty="0">
                <a:latin typeface=""/>
              </a:rPr>
              <a:t>. </a:t>
            </a:r>
            <a:r>
              <a:rPr lang="en-US" altLang="en-US" sz="4300" dirty="0" err="1">
                <a:latin typeface=""/>
              </a:rPr>
              <a:t>Phasellus</a:t>
            </a:r>
            <a:r>
              <a:rPr lang="en-US" altLang="en-US" sz="4300" dirty="0">
                <a:latin typeface=""/>
              </a:rPr>
              <a:t> porta </a:t>
            </a:r>
            <a:r>
              <a:rPr lang="en-US" altLang="en-US" sz="4300" dirty="0" err="1">
                <a:latin typeface=""/>
              </a:rPr>
              <a:t>elit</a:t>
            </a:r>
            <a:r>
              <a:rPr lang="en-US" altLang="en-US" sz="4300" dirty="0">
                <a:latin typeface=""/>
              </a:rPr>
              <a:t> </a:t>
            </a:r>
            <a:r>
              <a:rPr lang="en-US" altLang="en-US" sz="4300" dirty="0" err="1">
                <a:latin typeface=""/>
              </a:rPr>
              <a:t>quis</a:t>
            </a:r>
            <a:r>
              <a:rPr lang="en-US" altLang="en-US" sz="4300" dirty="0">
                <a:latin typeface=""/>
              </a:rPr>
              <a:t> </a:t>
            </a:r>
            <a:r>
              <a:rPr lang="en-US" altLang="en-US" sz="4300" dirty="0" err="1">
                <a:latin typeface=""/>
              </a:rPr>
              <a:t>urna</a:t>
            </a:r>
            <a:r>
              <a:rPr lang="en-US" altLang="en-US" sz="4300" dirty="0">
                <a:latin typeface=""/>
              </a:rPr>
              <a:t> pulvinar </a:t>
            </a:r>
            <a:r>
              <a:rPr lang="en-US" altLang="en-US" sz="4300" dirty="0" err="1">
                <a:latin typeface=""/>
              </a:rPr>
              <a:t>bibendum</a:t>
            </a:r>
            <a:r>
              <a:rPr lang="en-US" altLang="en-US" sz="4300" dirty="0">
                <a:latin typeface=""/>
              </a:rPr>
              <a:t>. </a:t>
            </a:r>
            <a:r>
              <a:rPr lang="en-US" altLang="en-US" sz="4300" dirty="0" err="1">
                <a:latin typeface=""/>
              </a:rPr>
              <a:t>Fusce</a:t>
            </a:r>
            <a:r>
              <a:rPr lang="en-US" altLang="en-US" sz="4300" dirty="0">
                <a:latin typeface=""/>
              </a:rPr>
              <a:t> ac </a:t>
            </a:r>
            <a:r>
              <a:rPr lang="en-US" altLang="en-US" sz="4300" dirty="0" err="1">
                <a:latin typeface=""/>
              </a:rPr>
              <a:t>urna</a:t>
            </a:r>
            <a:r>
              <a:rPr lang="en-US" altLang="en-US" sz="4300" dirty="0">
                <a:latin typeface=""/>
              </a:rPr>
              <a:t> </a:t>
            </a:r>
            <a:r>
              <a:rPr lang="en-US" altLang="en-US" sz="4300" dirty="0" err="1">
                <a:latin typeface=""/>
              </a:rPr>
              <a:t>molestie</a:t>
            </a:r>
            <a:r>
              <a:rPr lang="en-US" altLang="en-US" sz="4300" dirty="0">
                <a:latin typeface=""/>
              </a:rPr>
              <a:t> mi </a:t>
            </a:r>
            <a:r>
              <a:rPr lang="en-US" altLang="en-US" sz="4300" dirty="0" err="1">
                <a:latin typeface=""/>
              </a:rPr>
              <a:t>sodales</a:t>
            </a:r>
            <a:r>
              <a:rPr lang="en-US" altLang="en-US" sz="4300" dirty="0">
                <a:latin typeface=""/>
              </a:rPr>
              <a:t> </a:t>
            </a:r>
            <a:r>
              <a:rPr lang="en-US" altLang="en-US" sz="4300" dirty="0" err="1">
                <a:latin typeface=""/>
              </a:rPr>
              <a:t>rhoncus</a:t>
            </a:r>
            <a:r>
              <a:rPr lang="en-US" altLang="en-US" sz="4300" dirty="0">
                <a:latin typeface=""/>
              </a:rPr>
              <a:t>. </a:t>
            </a:r>
            <a:r>
              <a:rPr lang="en-US" altLang="en-US" sz="4300" dirty="0" err="1">
                <a:latin typeface=""/>
              </a:rPr>
              <a:t>Aenean</a:t>
            </a:r>
            <a:r>
              <a:rPr lang="en-US" altLang="en-US" sz="4300" dirty="0">
                <a:latin typeface=""/>
              </a:rPr>
              <a:t> </a:t>
            </a:r>
            <a:r>
              <a:rPr lang="en-US" altLang="en-US" sz="4300" dirty="0" err="1">
                <a:latin typeface=""/>
              </a:rPr>
              <a:t>sodales</a:t>
            </a:r>
            <a:r>
              <a:rPr lang="en-US" altLang="en-US" sz="4300" dirty="0">
                <a:latin typeface=""/>
              </a:rPr>
              <a:t> ligula ac </a:t>
            </a:r>
            <a:r>
              <a:rPr lang="en-US" altLang="en-US" sz="4300" dirty="0" err="1">
                <a:latin typeface=""/>
              </a:rPr>
              <a:t>mattis</a:t>
            </a:r>
            <a:r>
              <a:rPr lang="en-US" altLang="en-US" sz="4300" dirty="0">
                <a:latin typeface=""/>
              </a:rPr>
              <a:t> </a:t>
            </a:r>
            <a:r>
              <a:rPr lang="en-US" altLang="en-US" sz="4300" dirty="0" err="1">
                <a:latin typeface=""/>
              </a:rPr>
              <a:t>commodo</a:t>
            </a:r>
            <a:r>
              <a:rPr lang="en-US" altLang="en-US" sz="4300" dirty="0">
                <a:latin typeface=""/>
              </a:rPr>
              <a:t>. Ut </a:t>
            </a:r>
            <a:r>
              <a:rPr lang="en-US" altLang="en-US" sz="4300" dirty="0" err="1">
                <a:latin typeface=""/>
              </a:rPr>
              <a:t>feugiat</a:t>
            </a:r>
            <a:r>
              <a:rPr lang="en-US" altLang="en-US" sz="4300" dirty="0">
                <a:latin typeface=""/>
              </a:rPr>
              <a:t> sed </a:t>
            </a:r>
            <a:r>
              <a:rPr lang="en-US" altLang="en-US" sz="4300" dirty="0" err="1">
                <a:latin typeface=""/>
              </a:rPr>
              <a:t>nunc</a:t>
            </a:r>
            <a:r>
              <a:rPr lang="en-US" altLang="en-US" sz="4300" dirty="0">
                <a:latin typeface=""/>
              </a:rPr>
              <a:t> </a:t>
            </a:r>
            <a:r>
              <a:rPr lang="en-US" altLang="en-US" sz="4300" dirty="0" err="1">
                <a:latin typeface=""/>
              </a:rPr>
              <a:t>quis</a:t>
            </a:r>
            <a:r>
              <a:rPr lang="en-US" altLang="en-US" sz="4300" dirty="0">
                <a:latin typeface=""/>
              </a:rPr>
              <a:t> </a:t>
            </a:r>
            <a:r>
              <a:rPr lang="en-US" altLang="en-US" sz="4300" dirty="0" err="1">
                <a:latin typeface=""/>
              </a:rPr>
              <a:t>ultricies</a:t>
            </a:r>
            <a:r>
              <a:rPr lang="en-US" altLang="en-US" sz="4300" dirty="0">
                <a:latin typeface=""/>
              </a:rPr>
              <a:t>. In </a:t>
            </a:r>
            <a:r>
              <a:rPr lang="en-US" altLang="en-US" sz="4300" dirty="0" err="1">
                <a:latin typeface=""/>
              </a:rPr>
              <a:t>est</a:t>
            </a:r>
            <a:r>
              <a:rPr lang="en-US" altLang="en-US" sz="4300" dirty="0">
                <a:latin typeface=""/>
              </a:rPr>
              <a:t> </a:t>
            </a:r>
            <a:r>
              <a:rPr lang="en-US" altLang="en-US" sz="4300" dirty="0" err="1">
                <a:latin typeface=""/>
              </a:rPr>
              <a:t>nunc</a:t>
            </a:r>
            <a:r>
              <a:rPr lang="en-US" altLang="en-US" sz="4300" dirty="0">
                <a:latin typeface=""/>
              </a:rPr>
              <a:t>, </a:t>
            </a:r>
            <a:r>
              <a:rPr lang="en-US" altLang="en-US" sz="4300" dirty="0" err="1">
                <a:latin typeface=""/>
              </a:rPr>
              <a:t>varius</a:t>
            </a:r>
            <a:r>
              <a:rPr lang="en-US" altLang="en-US" sz="4300" dirty="0">
                <a:latin typeface=""/>
              </a:rPr>
              <a:t> </a:t>
            </a:r>
            <a:r>
              <a:rPr lang="en-US" altLang="en-US" sz="4300" dirty="0" err="1">
                <a:latin typeface=""/>
              </a:rPr>
              <a:t>eu</a:t>
            </a:r>
            <a:r>
              <a:rPr lang="en-US" altLang="en-US" sz="4300" dirty="0">
                <a:latin typeface=""/>
              </a:rPr>
              <a:t> </a:t>
            </a:r>
            <a:r>
              <a:rPr lang="en-US" altLang="en-US" sz="4300" dirty="0" err="1">
                <a:latin typeface=""/>
              </a:rPr>
              <a:t>congue</a:t>
            </a:r>
            <a:r>
              <a:rPr lang="en-US" altLang="en-US" sz="4300" dirty="0">
                <a:latin typeface=""/>
              </a:rPr>
              <a:t> non, </a:t>
            </a:r>
            <a:r>
              <a:rPr lang="en-US" altLang="en-US" sz="4300" dirty="0" err="1">
                <a:latin typeface=""/>
              </a:rPr>
              <a:t>iaculis</a:t>
            </a:r>
            <a:r>
              <a:rPr lang="en-US" altLang="en-US" sz="4300" dirty="0">
                <a:latin typeface=""/>
              </a:rPr>
              <a:t> </a:t>
            </a:r>
            <a:r>
              <a:rPr lang="en-US" altLang="en-US" sz="4300" dirty="0" err="1">
                <a:latin typeface=""/>
              </a:rPr>
              <a:t>ut</a:t>
            </a:r>
            <a:r>
              <a:rPr lang="en-US" altLang="en-US" sz="4300" dirty="0">
                <a:latin typeface=""/>
              </a:rPr>
              <a:t> lorem. </a:t>
            </a:r>
            <a:r>
              <a:rPr lang="en-US" altLang="en-US" sz="4300" dirty="0" err="1">
                <a:latin typeface=""/>
              </a:rPr>
              <a:t>Praesent</a:t>
            </a:r>
            <a:r>
              <a:rPr lang="en-US" altLang="en-US" sz="4300" dirty="0">
                <a:latin typeface=""/>
              </a:rPr>
              <a:t> non </a:t>
            </a:r>
            <a:r>
              <a:rPr lang="en-US" altLang="en-US" sz="4300" dirty="0" err="1">
                <a:latin typeface=""/>
              </a:rPr>
              <a:t>vehicula</a:t>
            </a:r>
            <a:r>
              <a:rPr lang="en-US" altLang="en-US" sz="4300" dirty="0">
                <a:latin typeface=""/>
              </a:rPr>
              <a:t> </a:t>
            </a:r>
            <a:r>
              <a:rPr lang="en-US" altLang="en-US" sz="4300" dirty="0" err="1">
                <a:latin typeface=""/>
              </a:rPr>
              <a:t>orci</a:t>
            </a:r>
            <a:r>
              <a:rPr lang="en-US" altLang="en-US" sz="4300" dirty="0">
                <a:latin typeface=""/>
              </a:rPr>
              <a:t>. Maecenas </a:t>
            </a:r>
            <a:r>
              <a:rPr lang="en-US" altLang="en-US" sz="4300" dirty="0" err="1">
                <a:latin typeface=""/>
              </a:rPr>
              <a:t>nec</a:t>
            </a:r>
            <a:r>
              <a:rPr lang="en-US" altLang="en-US" sz="4300" dirty="0">
                <a:latin typeface=""/>
              </a:rPr>
              <a:t> </a:t>
            </a:r>
            <a:r>
              <a:rPr lang="en-US" altLang="en-US" sz="4300" dirty="0" err="1">
                <a:latin typeface=""/>
              </a:rPr>
              <a:t>volutpat</a:t>
            </a:r>
            <a:r>
              <a:rPr lang="en-US" altLang="en-US" sz="4300" dirty="0">
                <a:latin typeface=""/>
              </a:rPr>
              <a:t> </a:t>
            </a:r>
            <a:r>
              <a:rPr lang="en-US" altLang="en-US" sz="4300" dirty="0" err="1">
                <a:latin typeface=""/>
              </a:rPr>
              <a:t>turpis</a:t>
            </a:r>
            <a:r>
              <a:rPr lang="en-US" altLang="en-US" sz="4300" dirty="0">
                <a:latin typeface=""/>
              </a:rPr>
              <a:t>. Integer vel </a:t>
            </a:r>
            <a:r>
              <a:rPr lang="en-US" altLang="en-US" sz="4300" dirty="0" err="1">
                <a:latin typeface=""/>
              </a:rPr>
              <a:t>aliquam</a:t>
            </a:r>
            <a:r>
              <a:rPr lang="en-US" altLang="en-US" sz="4300" dirty="0">
                <a:latin typeface=""/>
              </a:rPr>
              <a:t> </a:t>
            </a:r>
            <a:r>
              <a:rPr lang="en-US" altLang="en-US" sz="4300" dirty="0" err="1">
                <a:latin typeface=""/>
              </a:rPr>
              <a:t>nulla</a:t>
            </a:r>
            <a:r>
              <a:rPr lang="en-US" altLang="en-US" sz="4300" dirty="0">
                <a:latin typeface=""/>
              </a:rPr>
              <a:t>, a </a:t>
            </a:r>
            <a:r>
              <a:rPr lang="en-US" altLang="en-US" sz="4300" dirty="0" err="1">
                <a:latin typeface=""/>
              </a:rPr>
              <a:t>scelerisque</a:t>
            </a:r>
            <a:r>
              <a:rPr lang="en-US" altLang="en-US" sz="4300" dirty="0">
                <a:latin typeface=""/>
              </a:rPr>
              <a:t> est. </a:t>
            </a:r>
            <a:r>
              <a:rPr lang="en-US" altLang="en-US" sz="4300" dirty="0" err="1">
                <a:latin typeface=""/>
              </a:rPr>
              <a:t>Aliquam</a:t>
            </a:r>
            <a:r>
              <a:rPr lang="en-US" altLang="en-US" sz="4300" dirty="0">
                <a:latin typeface=""/>
              </a:rPr>
              <a:t> nisi </a:t>
            </a:r>
            <a:r>
              <a:rPr lang="en-US" altLang="en-US" sz="4300" dirty="0" err="1">
                <a:latin typeface=""/>
              </a:rPr>
              <a:t>neque</a:t>
            </a:r>
            <a:r>
              <a:rPr lang="en-US" altLang="en-US" sz="4300" dirty="0">
                <a:latin typeface=""/>
              </a:rPr>
              <a:t>, </a:t>
            </a:r>
            <a:r>
              <a:rPr lang="en-US" altLang="en-US" sz="4300" dirty="0" err="1">
                <a:latin typeface=""/>
              </a:rPr>
              <a:t>placerat</a:t>
            </a:r>
            <a:r>
              <a:rPr lang="en-US" altLang="en-US" sz="4300" dirty="0">
                <a:latin typeface=""/>
              </a:rPr>
              <a:t> </a:t>
            </a:r>
            <a:r>
              <a:rPr lang="en-US" altLang="en-US" sz="4300" dirty="0" err="1">
                <a:latin typeface=""/>
              </a:rPr>
              <a:t>ut</a:t>
            </a:r>
            <a:r>
              <a:rPr lang="en-US" altLang="en-US" sz="4300" dirty="0">
                <a:latin typeface=""/>
              </a:rPr>
              <a:t> dolor et, </a:t>
            </a:r>
            <a:r>
              <a:rPr lang="en-US" altLang="en-US" sz="4300" dirty="0" err="1">
                <a:latin typeface=""/>
              </a:rPr>
              <a:t>sodales</a:t>
            </a:r>
            <a:r>
              <a:rPr lang="en-US" altLang="en-US" sz="4300" dirty="0">
                <a:latin typeface=""/>
              </a:rPr>
              <a:t> </a:t>
            </a:r>
            <a:r>
              <a:rPr lang="en-US" altLang="en-US" sz="4300" dirty="0" err="1">
                <a:latin typeface=""/>
              </a:rPr>
              <a:t>eleifend</a:t>
            </a:r>
            <a:r>
              <a:rPr lang="en-US" altLang="en-US" sz="4300" dirty="0">
                <a:latin typeface=""/>
              </a:rPr>
              <a:t> </a:t>
            </a:r>
            <a:r>
              <a:rPr lang="en-US" altLang="en-US" sz="4300" dirty="0" err="1">
                <a:latin typeface=""/>
              </a:rPr>
              <a:t>erat</a:t>
            </a:r>
            <a:r>
              <a:rPr lang="en-US" altLang="en-US" sz="4300" dirty="0">
                <a:latin typeface=""/>
              </a:rPr>
              <a:t>. </a:t>
            </a:r>
            <a:r>
              <a:rPr lang="en-US" altLang="en-US" sz="4300" dirty="0" err="1">
                <a:latin typeface=""/>
              </a:rPr>
              <a:t>Curabitur</a:t>
            </a:r>
            <a:r>
              <a:rPr lang="en-US" altLang="en-US" sz="4300" dirty="0">
                <a:latin typeface=""/>
              </a:rPr>
              <a:t> id </a:t>
            </a:r>
            <a:r>
              <a:rPr lang="en-US" altLang="en-US" sz="4300" dirty="0" err="1">
                <a:latin typeface=""/>
              </a:rPr>
              <a:t>massa</a:t>
            </a:r>
            <a:r>
              <a:rPr lang="en-US" altLang="en-US" sz="4300" dirty="0">
                <a:latin typeface=""/>
              </a:rPr>
              <a:t> </a:t>
            </a:r>
            <a:r>
              <a:rPr lang="en-US" altLang="en-US" sz="4300" dirty="0" err="1">
                <a:latin typeface=""/>
              </a:rPr>
              <a:t>sapien</a:t>
            </a:r>
            <a:r>
              <a:rPr lang="en-US" altLang="en-US" sz="4300" dirty="0">
                <a:latin typeface=""/>
              </a:rPr>
              <a:t>. </a:t>
            </a:r>
            <a:r>
              <a:rPr lang="en-US" altLang="en-US" sz="4300" dirty="0" err="1">
                <a:latin typeface=""/>
              </a:rPr>
              <a:t>Pellentesque</a:t>
            </a:r>
            <a:r>
              <a:rPr lang="en-US" altLang="en-US" sz="4300" dirty="0">
                <a:latin typeface=""/>
              </a:rPr>
              <a:t> </a:t>
            </a:r>
            <a:r>
              <a:rPr lang="en-US" altLang="en-US" sz="4300" dirty="0" err="1">
                <a:latin typeface=""/>
              </a:rPr>
              <a:t>ultricies</a:t>
            </a:r>
            <a:r>
              <a:rPr lang="en-US" altLang="en-US" sz="4300" dirty="0">
                <a:latin typeface=""/>
              </a:rPr>
              <a:t> sed </a:t>
            </a:r>
            <a:r>
              <a:rPr lang="en-US" altLang="en-US" sz="4300" dirty="0" err="1">
                <a:latin typeface=""/>
              </a:rPr>
              <a:t>risus</a:t>
            </a:r>
            <a:r>
              <a:rPr lang="en-US" altLang="en-US" sz="4300" dirty="0">
                <a:latin typeface=""/>
              </a:rPr>
              <a:t> </a:t>
            </a:r>
            <a:r>
              <a:rPr lang="en-US" altLang="en-US" sz="4300" dirty="0" err="1">
                <a:latin typeface=""/>
              </a:rPr>
              <a:t>nec</a:t>
            </a:r>
            <a:r>
              <a:rPr lang="en-US" altLang="en-US" sz="4300" dirty="0">
                <a:latin typeface=""/>
              </a:rPr>
              <a:t> </a:t>
            </a:r>
            <a:r>
              <a:rPr lang="en-US" altLang="en-US" sz="4300" dirty="0" err="1">
                <a:latin typeface=""/>
              </a:rPr>
              <a:t>bibendum</a:t>
            </a:r>
            <a:endParaRPr lang="en-US" altLang="en-US" sz="4300" dirty="0">
              <a:latin typeface=""/>
            </a:endParaRPr>
          </a:p>
        </p:txBody>
      </p:sp>
      <p:sp>
        <p:nvSpPr>
          <p:cNvPr id="2052" name="ZoneTexte 7">
            <a:extLst>
              <a:ext uri="{FF2B5EF4-FFF2-40B4-BE49-F238E27FC236}">
                <a16:creationId xmlns:a16="http://schemas.microsoft.com/office/drawing/2014/main" id="{49B30570-738A-4F22-92CA-E015DE7843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18861" y="5706324"/>
            <a:ext cx="15233712" cy="12792280"/>
          </a:xfrm>
          <a:prstGeom prst="rect">
            <a:avLst/>
          </a:prstGeom>
          <a:noFill/>
          <a:ln>
            <a:noFill/>
          </a:ln>
        </p:spPr>
        <p:txBody>
          <a:bodyPr wrap="square" lIns="86420" tIns="43210" rIns="86420" bIns="4321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49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3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9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9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buFont typeface="Arial" panose="020B0604020202020204" pitchFamily="34" charset="0"/>
              <a:buNone/>
            </a:pPr>
            <a:endParaRPr lang="fr-FR" altLang="en-US" sz="4300" b="1" dirty="0">
              <a:latin typeface=""/>
            </a:endParaRPr>
          </a:p>
          <a:p>
            <a:pPr algn="just">
              <a:buFont typeface="Arial" panose="020B0604020202020204" pitchFamily="34" charset="0"/>
              <a:buNone/>
            </a:pPr>
            <a:r>
              <a:rPr lang="fr-FR" altLang="en-US" sz="4300" b="1" dirty="0" err="1">
                <a:latin typeface=""/>
              </a:rPr>
              <a:t>Results</a:t>
            </a:r>
            <a:r>
              <a:rPr lang="fr-FR" altLang="en-US" sz="4300" b="1" dirty="0">
                <a:latin typeface=""/>
              </a:rPr>
              <a:t> &amp; discussion :</a:t>
            </a:r>
          </a:p>
          <a:p>
            <a:pPr algn="just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fr-FR" altLang="en-US" sz="4300" dirty="0">
                <a:latin typeface=""/>
              </a:rPr>
              <a:t>Lorem ipsum </a:t>
            </a:r>
            <a:r>
              <a:rPr lang="fr-FR" altLang="en-US" sz="4300" dirty="0" err="1">
                <a:latin typeface=""/>
              </a:rPr>
              <a:t>dolor</a:t>
            </a:r>
            <a:r>
              <a:rPr lang="fr-FR" altLang="en-US" sz="4300" dirty="0">
                <a:latin typeface=""/>
              </a:rPr>
              <a:t> </a:t>
            </a:r>
            <a:r>
              <a:rPr lang="fr-FR" altLang="en-US" sz="4300" dirty="0" err="1">
                <a:latin typeface=""/>
              </a:rPr>
              <a:t>sit</a:t>
            </a:r>
            <a:r>
              <a:rPr lang="fr-FR" altLang="en-US" sz="4300" dirty="0">
                <a:latin typeface=""/>
              </a:rPr>
              <a:t> </a:t>
            </a:r>
            <a:r>
              <a:rPr lang="fr-FR" altLang="en-US" sz="4300" dirty="0" err="1">
                <a:latin typeface=""/>
              </a:rPr>
              <a:t>amet</a:t>
            </a:r>
            <a:r>
              <a:rPr lang="fr-FR" altLang="en-US" sz="4300" dirty="0">
                <a:latin typeface=""/>
              </a:rPr>
              <a:t>, </a:t>
            </a:r>
            <a:r>
              <a:rPr lang="fr-FR" altLang="en-US" sz="4300" dirty="0" err="1">
                <a:latin typeface=""/>
              </a:rPr>
              <a:t>consectetur</a:t>
            </a:r>
            <a:r>
              <a:rPr lang="fr-FR" altLang="en-US" sz="4300" dirty="0">
                <a:latin typeface=""/>
              </a:rPr>
              <a:t> </a:t>
            </a:r>
            <a:r>
              <a:rPr lang="fr-FR" altLang="en-US" sz="4300" dirty="0" err="1">
                <a:latin typeface=""/>
              </a:rPr>
              <a:t>adipiscing</a:t>
            </a:r>
            <a:r>
              <a:rPr lang="fr-FR" altLang="en-US" sz="4300" dirty="0">
                <a:latin typeface=""/>
              </a:rPr>
              <a:t> </a:t>
            </a:r>
            <a:r>
              <a:rPr lang="fr-FR" altLang="en-US" sz="4300" dirty="0" err="1">
                <a:latin typeface=""/>
              </a:rPr>
              <a:t>elit</a:t>
            </a:r>
            <a:r>
              <a:rPr lang="fr-FR" altLang="en-US" sz="4300" dirty="0">
                <a:latin typeface=""/>
              </a:rPr>
              <a:t>. Nunc eu </a:t>
            </a:r>
            <a:r>
              <a:rPr lang="fr-FR" altLang="en-US" sz="4300" dirty="0" err="1">
                <a:latin typeface=""/>
              </a:rPr>
              <a:t>lorem</a:t>
            </a:r>
            <a:r>
              <a:rPr lang="fr-FR" altLang="en-US" sz="4300" dirty="0">
                <a:latin typeface=""/>
              </a:rPr>
              <a:t> et </a:t>
            </a:r>
            <a:r>
              <a:rPr lang="fr-FR" altLang="en-US" sz="4300" dirty="0" err="1">
                <a:latin typeface=""/>
              </a:rPr>
              <a:t>lectus</a:t>
            </a:r>
            <a:r>
              <a:rPr lang="fr-FR" altLang="en-US" sz="4300" dirty="0">
                <a:latin typeface=""/>
              </a:rPr>
              <a:t> </a:t>
            </a:r>
            <a:r>
              <a:rPr lang="fr-FR" altLang="en-US" sz="4300" dirty="0" err="1">
                <a:latin typeface=""/>
              </a:rPr>
              <a:t>ullamcorper</a:t>
            </a:r>
            <a:r>
              <a:rPr lang="fr-FR" altLang="en-US" sz="4300" dirty="0">
                <a:latin typeface=""/>
              </a:rPr>
              <a:t> </a:t>
            </a:r>
            <a:r>
              <a:rPr lang="fr-FR" altLang="en-US" sz="4300" dirty="0" err="1">
                <a:latin typeface=""/>
              </a:rPr>
              <a:t>malesuada</a:t>
            </a:r>
            <a:r>
              <a:rPr lang="fr-FR" altLang="en-US" sz="4300" dirty="0">
                <a:latin typeface=""/>
              </a:rPr>
              <a:t>. </a:t>
            </a:r>
            <a:r>
              <a:rPr lang="fr-FR" altLang="en-US" sz="4300" dirty="0" err="1">
                <a:latin typeface=""/>
              </a:rPr>
              <a:t>Quisque</a:t>
            </a:r>
            <a:r>
              <a:rPr lang="fr-FR" altLang="en-US" sz="4300" dirty="0">
                <a:latin typeface=""/>
              </a:rPr>
              <a:t> </a:t>
            </a:r>
            <a:r>
              <a:rPr lang="fr-FR" altLang="en-US" sz="4300" dirty="0" err="1">
                <a:latin typeface=""/>
              </a:rPr>
              <a:t>turpis</a:t>
            </a:r>
            <a:r>
              <a:rPr lang="fr-FR" altLang="en-US" sz="4300" dirty="0">
                <a:latin typeface=""/>
              </a:rPr>
              <a:t> </a:t>
            </a:r>
            <a:r>
              <a:rPr lang="fr-FR" altLang="en-US" sz="4300" dirty="0" err="1">
                <a:latin typeface=""/>
              </a:rPr>
              <a:t>felis</a:t>
            </a:r>
            <a:r>
              <a:rPr lang="fr-FR" altLang="en-US" sz="4300" dirty="0">
                <a:latin typeface=""/>
              </a:rPr>
              <a:t>, </a:t>
            </a:r>
            <a:r>
              <a:rPr lang="fr-FR" altLang="en-US" sz="4300" dirty="0" err="1">
                <a:latin typeface=""/>
              </a:rPr>
              <a:t>vulputate</a:t>
            </a:r>
            <a:r>
              <a:rPr lang="fr-FR" altLang="en-US" sz="4300" dirty="0">
                <a:latin typeface=""/>
              </a:rPr>
              <a:t> id pretium a, </a:t>
            </a:r>
            <a:r>
              <a:rPr lang="fr-FR" altLang="en-US" sz="4300" dirty="0" err="1">
                <a:latin typeface=""/>
              </a:rPr>
              <a:t>accumsan</a:t>
            </a:r>
            <a:r>
              <a:rPr lang="fr-FR" altLang="en-US" sz="4300" dirty="0">
                <a:latin typeface=""/>
              </a:rPr>
              <a:t> </a:t>
            </a:r>
            <a:r>
              <a:rPr lang="fr-FR" altLang="en-US" sz="4300" dirty="0" err="1">
                <a:latin typeface=""/>
              </a:rPr>
              <a:t>facilisis</a:t>
            </a:r>
            <a:r>
              <a:rPr lang="fr-FR" altLang="en-US" sz="4300" dirty="0">
                <a:latin typeface=""/>
              </a:rPr>
              <a:t> erat. </a:t>
            </a:r>
            <a:r>
              <a:rPr lang="fr-FR" altLang="en-US" sz="4300" dirty="0" err="1">
                <a:latin typeface=""/>
              </a:rPr>
              <a:t>Maecenas</a:t>
            </a:r>
            <a:r>
              <a:rPr lang="fr-FR" altLang="en-US" sz="4300" dirty="0">
                <a:latin typeface=""/>
              </a:rPr>
              <a:t> et tristique </a:t>
            </a:r>
            <a:r>
              <a:rPr lang="fr-FR" altLang="en-US" sz="4300" dirty="0" err="1">
                <a:latin typeface=""/>
              </a:rPr>
              <a:t>lorem</a:t>
            </a:r>
            <a:r>
              <a:rPr lang="fr-FR" altLang="en-US" sz="4300" dirty="0">
                <a:latin typeface=""/>
              </a:rPr>
              <a:t>. </a:t>
            </a:r>
            <a:r>
              <a:rPr lang="fr-FR" altLang="en-US" sz="4300" dirty="0" err="1">
                <a:latin typeface=""/>
              </a:rPr>
              <a:t>Aenean</a:t>
            </a:r>
            <a:r>
              <a:rPr lang="fr-FR" altLang="en-US" sz="4300" dirty="0">
                <a:latin typeface=""/>
              </a:rPr>
              <a:t> </a:t>
            </a:r>
            <a:r>
              <a:rPr lang="fr-FR" altLang="en-US" sz="4300" dirty="0" err="1">
                <a:latin typeface=""/>
              </a:rPr>
              <a:t>leo</a:t>
            </a:r>
            <a:r>
              <a:rPr lang="fr-FR" altLang="en-US" sz="4300" dirty="0">
                <a:latin typeface=""/>
              </a:rPr>
              <a:t> magna, </a:t>
            </a:r>
            <a:r>
              <a:rPr lang="fr-FR" altLang="en-US" sz="4300" dirty="0" err="1">
                <a:latin typeface=""/>
              </a:rPr>
              <a:t>varius</a:t>
            </a:r>
            <a:r>
              <a:rPr lang="fr-FR" altLang="en-US" sz="4300" dirty="0">
                <a:latin typeface=""/>
              </a:rPr>
              <a:t> id </a:t>
            </a:r>
            <a:r>
              <a:rPr lang="fr-FR" altLang="en-US" sz="4300" dirty="0" err="1">
                <a:latin typeface=""/>
              </a:rPr>
              <a:t>neque</a:t>
            </a:r>
            <a:r>
              <a:rPr lang="fr-FR" altLang="en-US" sz="4300" dirty="0">
                <a:latin typeface=""/>
              </a:rPr>
              <a:t> </a:t>
            </a:r>
            <a:r>
              <a:rPr lang="fr-FR" altLang="en-US" sz="4300" dirty="0" err="1">
                <a:latin typeface=""/>
              </a:rPr>
              <a:t>ac</a:t>
            </a:r>
            <a:r>
              <a:rPr lang="fr-FR" altLang="en-US" sz="4300" dirty="0">
                <a:latin typeface=""/>
              </a:rPr>
              <a:t>, </a:t>
            </a:r>
            <a:r>
              <a:rPr lang="fr-FR" altLang="en-US" sz="4300" dirty="0" err="1">
                <a:latin typeface=""/>
              </a:rPr>
              <a:t>sagittis</a:t>
            </a:r>
            <a:r>
              <a:rPr lang="fr-FR" altLang="en-US" sz="4300" dirty="0">
                <a:latin typeface=""/>
              </a:rPr>
              <a:t> </a:t>
            </a:r>
            <a:r>
              <a:rPr lang="fr-FR" altLang="en-US" sz="4300" dirty="0" err="1">
                <a:latin typeface=""/>
              </a:rPr>
              <a:t>pellentesque</a:t>
            </a:r>
            <a:r>
              <a:rPr lang="fr-FR" altLang="en-US" sz="4300" dirty="0">
                <a:latin typeface=""/>
              </a:rPr>
              <a:t> libero. Morbi </a:t>
            </a:r>
            <a:r>
              <a:rPr lang="fr-FR" altLang="en-US" sz="4300" dirty="0" err="1">
                <a:latin typeface=""/>
              </a:rPr>
              <a:t>quis</a:t>
            </a:r>
            <a:r>
              <a:rPr lang="fr-FR" altLang="en-US" sz="4300" dirty="0">
                <a:latin typeface=""/>
              </a:rPr>
              <a:t> diam </a:t>
            </a:r>
            <a:r>
              <a:rPr lang="fr-FR" altLang="en-US" sz="4300" dirty="0" err="1">
                <a:latin typeface=""/>
              </a:rPr>
              <a:t>rutrum</a:t>
            </a:r>
            <a:r>
              <a:rPr lang="fr-FR" altLang="en-US" sz="4300" dirty="0">
                <a:latin typeface=""/>
              </a:rPr>
              <a:t>, </a:t>
            </a:r>
            <a:r>
              <a:rPr lang="fr-FR" altLang="en-US" sz="4300" dirty="0" err="1">
                <a:latin typeface=""/>
              </a:rPr>
              <a:t>aliquam</a:t>
            </a:r>
            <a:r>
              <a:rPr lang="fr-FR" altLang="en-US" sz="4300" dirty="0">
                <a:latin typeface=""/>
              </a:rPr>
              <a:t> </a:t>
            </a:r>
            <a:r>
              <a:rPr lang="fr-FR" altLang="en-US" sz="4300" dirty="0" err="1">
                <a:latin typeface=""/>
              </a:rPr>
              <a:t>velit</a:t>
            </a:r>
            <a:r>
              <a:rPr lang="fr-FR" altLang="en-US" sz="4300" dirty="0">
                <a:latin typeface=""/>
              </a:rPr>
              <a:t> vitae, </a:t>
            </a:r>
            <a:r>
              <a:rPr lang="fr-FR" altLang="en-US" sz="4300" dirty="0" err="1">
                <a:latin typeface=""/>
              </a:rPr>
              <a:t>varius</a:t>
            </a:r>
            <a:r>
              <a:rPr lang="fr-FR" altLang="en-US" sz="4300" dirty="0">
                <a:latin typeface=""/>
              </a:rPr>
              <a:t> </a:t>
            </a:r>
            <a:r>
              <a:rPr lang="fr-FR" altLang="en-US" sz="4300" dirty="0" err="1">
                <a:latin typeface=""/>
              </a:rPr>
              <a:t>risus</a:t>
            </a:r>
            <a:r>
              <a:rPr lang="fr-FR" altLang="en-US" sz="4300" dirty="0">
                <a:latin typeface=""/>
              </a:rPr>
              <a:t>. </a:t>
            </a:r>
            <a:r>
              <a:rPr lang="fr-FR" altLang="en-US" sz="4300" dirty="0" err="1">
                <a:latin typeface=""/>
              </a:rPr>
              <a:t>Curabitur</a:t>
            </a:r>
            <a:r>
              <a:rPr lang="fr-FR" altLang="en-US" sz="4300" dirty="0">
                <a:latin typeface=""/>
              </a:rPr>
              <a:t> </a:t>
            </a:r>
            <a:r>
              <a:rPr lang="fr-FR" altLang="en-US" sz="4300" dirty="0" err="1">
                <a:latin typeface=""/>
              </a:rPr>
              <a:t>quis</a:t>
            </a:r>
            <a:r>
              <a:rPr lang="fr-FR" altLang="en-US" sz="4300" dirty="0">
                <a:latin typeface=""/>
              </a:rPr>
              <a:t> </a:t>
            </a:r>
            <a:r>
              <a:rPr lang="fr-FR" altLang="en-US" sz="4300" dirty="0" err="1">
                <a:latin typeface=""/>
              </a:rPr>
              <a:t>viverra</a:t>
            </a:r>
            <a:r>
              <a:rPr lang="fr-FR" altLang="en-US" sz="4300" dirty="0">
                <a:latin typeface=""/>
              </a:rPr>
              <a:t> </a:t>
            </a:r>
            <a:r>
              <a:rPr lang="fr-FR" altLang="en-US" sz="4300" dirty="0" err="1">
                <a:latin typeface=""/>
              </a:rPr>
              <a:t>sapien</a:t>
            </a:r>
            <a:r>
              <a:rPr lang="fr-FR" altLang="en-US" sz="4300" dirty="0">
                <a:latin typeface=""/>
              </a:rPr>
              <a:t>, eu </a:t>
            </a:r>
            <a:r>
              <a:rPr lang="fr-FR" altLang="en-US" sz="4300" dirty="0" err="1">
                <a:latin typeface=""/>
              </a:rPr>
              <a:t>convallis</a:t>
            </a:r>
            <a:r>
              <a:rPr lang="fr-FR" altLang="en-US" sz="4300" dirty="0">
                <a:latin typeface=""/>
              </a:rPr>
              <a:t> </a:t>
            </a:r>
            <a:r>
              <a:rPr lang="fr-FR" altLang="en-US" sz="4300" dirty="0" err="1">
                <a:latin typeface=""/>
              </a:rPr>
              <a:t>leo</a:t>
            </a:r>
            <a:r>
              <a:rPr lang="fr-FR" altLang="en-US" sz="4300" dirty="0">
                <a:latin typeface=""/>
              </a:rPr>
              <a:t>. </a:t>
            </a:r>
            <a:r>
              <a:rPr lang="fr-FR" altLang="en-US" sz="4300" dirty="0" err="1">
                <a:latin typeface=""/>
              </a:rPr>
              <a:t>Quisque</a:t>
            </a:r>
            <a:r>
              <a:rPr lang="fr-FR" altLang="en-US" sz="4300" dirty="0">
                <a:latin typeface=""/>
              </a:rPr>
              <a:t> </a:t>
            </a:r>
            <a:r>
              <a:rPr lang="fr-FR" altLang="en-US" sz="4300" dirty="0" err="1">
                <a:latin typeface=""/>
              </a:rPr>
              <a:t>tincidunt</a:t>
            </a:r>
            <a:r>
              <a:rPr lang="fr-FR" altLang="en-US" sz="4300" dirty="0">
                <a:latin typeface=""/>
              </a:rPr>
              <a:t> </a:t>
            </a:r>
            <a:r>
              <a:rPr lang="fr-FR" altLang="en-US" sz="4300" dirty="0" err="1">
                <a:latin typeface=""/>
              </a:rPr>
              <a:t>velit</a:t>
            </a:r>
            <a:r>
              <a:rPr lang="fr-FR" altLang="en-US" sz="4300" dirty="0">
                <a:latin typeface=""/>
              </a:rPr>
              <a:t> </a:t>
            </a:r>
            <a:r>
              <a:rPr lang="fr-FR" altLang="en-US" sz="4300" dirty="0" err="1">
                <a:latin typeface=""/>
              </a:rPr>
              <a:t>quam</a:t>
            </a:r>
            <a:r>
              <a:rPr lang="fr-FR" altLang="en-US" sz="4300" dirty="0">
                <a:latin typeface=""/>
              </a:rPr>
              <a:t>, in </a:t>
            </a:r>
            <a:r>
              <a:rPr lang="fr-FR" altLang="en-US" sz="4300" dirty="0" err="1">
                <a:latin typeface=""/>
              </a:rPr>
              <a:t>interdum</a:t>
            </a:r>
            <a:r>
              <a:rPr lang="fr-FR" altLang="en-US" sz="4300" dirty="0">
                <a:latin typeface=""/>
              </a:rPr>
              <a:t> ex </a:t>
            </a:r>
            <a:r>
              <a:rPr lang="fr-FR" altLang="en-US" sz="4300" dirty="0" err="1">
                <a:latin typeface=""/>
              </a:rPr>
              <a:t>tincidunt</a:t>
            </a:r>
            <a:r>
              <a:rPr lang="fr-FR" altLang="en-US" sz="4300" dirty="0">
                <a:latin typeface=""/>
              </a:rPr>
              <a:t> ut. </a:t>
            </a:r>
            <a:r>
              <a:rPr lang="fr-FR" altLang="en-US" sz="4300" dirty="0" err="1">
                <a:latin typeface=""/>
              </a:rPr>
              <a:t>Aenean</a:t>
            </a:r>
            <a:r>
              <a:rPr lang="fr-FR" altLang="en-US" sz="4300" dirty="0">
                <a:latin typeface=""/>
              </a:rPr>
              <a:t> </a:t>
            </a:r>
            <a:r>
              <a:rPr lang="fr-FR" altLang="en-US" sz="4300" dirty="0" err="1">
                <a:latin typeface=""/>
              </a:rPr>
              <a:t>fermentum</a:t>
            </a:r>
            <a:r>
              <a:rPr lang="fr-FR" altLang="en-US" sz="4300" dirty="0">
                <a:latin typeface=""/>
              </a:rPr>
              <a:t> at massa vitae </a:t>
            </a:r>
            <a:r>
              <a:rPr lang="fr-FR" altLang="en-US" sz="4300" dirty="0" err="1">
                <a:latin typeface=""/>
              </a:rPr>
              <a:t>aliquam</a:t>
            </a:r>
            <a:r>
              <a:rPr lang="fr-FR" altLang="en-US" sz="4300" dirty="0">
                <a:latin typeface=""/>
              </a:rPr>
              <a:t>. </a:t>
            </a:r>
            <a:r>
              <a:rPr lang="fr-FR" altLang="en-US" sz="4300" dirty="0" err="1">
                <a:latin typeface=""/>
              </a:rPr>
              <a:t>Fusce</a:t>
            </a:r>
            <a:r>
              <a:rPr lang="fr-FR" altLang="en-US" sz="4300" dirty="0">
                <a:latin typeface=""/>
              </a:rPr>
              <a:t> </a:t>
            </a:r>
            <a:r>
              <a:rPr lang="fr-FR" altLang="en-US" sz="4300" dirty="0" err="1">
                <a:latin typeface=""/>
              </a:rPr>
              <a:t>vel</a:t>
            </a:r>
            <a:r>
              <a:rPr lang="fr-FR" altLang="en-US" sz="4300" dirty="0">
                <a:latin typeface=""/>
              </a:rPr>
              <a:t> diam at </a:t>
            </a:r>
            <a:r>
              <a:rPr lang="fr-FR" altLang="en-US" sz="4300" dirty="0" err="1">
                <a:latin typeface=""/>
              </a:rPr>
              <a:t>neque</a:t>
            </a:r>
            <a:r>
              <a:rPr lang="fr-FR" altLang="en-US" sz="4300" dirty="0">
                <a:latin typeface=""/>
              </a:rPr>
              <a:t> </a:t>
            </a:r>
            <a:r>
              <a:rPr lang="fr-FR" altLang="en-US" sz="4300" dirty="0" err="1">
                <a:latin typeface=""/>
              </a:rPr>
              <a:t>ultricies</a:t>
            </a:r>
            <a:r>
              <a:rPr lang="fr-FR" altLang="en-US" sz="4300" dirty="0">
                <a:latin typeface=""/>
              </a:rPr>
              <a:t> </a:t>
            </a:r>
            <a:r>
              <a:rPr lang="fr-FR" altLang="en-US" sz="4300" dirty="0" err="1">
                <a:latin typeface=""/>
              </a:rPr>
              <a:t>ultrices</a:t>
            </a:r>
            <a:r>
              <a:rPr lang="fr-FR" altLang="en-US" sz="4300" dirty="0">
                <a:latin typeface=""/>
              </a:rPr>
              <a:t> et </a:t>
            </a:r>
            <a:r>
              <a:rPr lang="fr-FR" altLang="en-US" sz="4300" dirty="0" err="1">
                <a:latin typeface=""/>
              </a:rPr>
              <a:t>quis</a:t>
            </a:r>
            <a:r>
              <a:rPr lang="fr-FR" altLang="en-US" sz="4300" dirty="0">
                <a:latin typeface=""/>
              </a:rPr>
              <a:t> </a:t>
            </a:r>
            <a:r>
              <a:rPr lang="fr-FR" altLang="en-US" sz="4300" dirty="0" err="1">
                <a:latin typeface=""/>
              </a:rPr>
              <a:t>justo</a:t>
            </a:r>
            <a:r>
              <a:rPr lang="fr-FR" altLang="en-US" sz="4300" dirty="0">
                <a:latin typeface=""/>
              </a:rPr>
              <a:t>. </a:t>
            </a:r>
            <a:r>
              <a:rPr lang="fr-FR" altLang="en-US" sz="4300" dirty="0" err="1">
                <a:latin typeface=""/>
              </a:rPr>
              <a:t>Vivamus</a:t>
            </a:r>
            <a:r>
              <a:rPr lang="fr-FR" altLang="en-US" sz="4300" dirty="0">
                <a:latin typeface=""/>
              </a:rPr>
              <a:t> pretium </a:t>
            </a:r>
            <a:r>
              <a:rPr lang="fr-FR" altLang="en-US" sz="4300" dirty="0" err="1">
                <a:latin typeface=""/>
              </a:rPr>
              <a:t>leo</a:t>
            </a:r>
            <a:r>
              <a:rPr lang="fr-FR" altLang="en-US" sz="4300" dirty="0">
                <a:latin typeface=""/>
              </a:rPr>
              <a:t> </a:t>
            </a:r>
            <a:r>
              <a:rPr lang="fr-FR" altLang="en-US" sz="4300" dirty="0" err="1">
                <a:latin typeface=""/>
              </a:rPr>
              <a:t>sem</a:t>
            </a:r>
            <a:r>
              <a:rPr lang="fr-FR" altLang="en-US" sz="4300" dirty="0">
                <a:latin typeface=""/>
              </a:rPr>
              <a:t>, et </a:t>
            </a:r>
            <a:r>
              <a:rPr lang="fr-FR" altLang="en-US" sz="4300" dirty="0" err="1">
                <a:latin typeface=""/>
              </a:rPr>
              <a:t>imperdiet</a:t>
            </a:r>
            <a:r>
              <a:rPr lang="fr-FR" altLang="en-US" sz="4300" dirty="0">
                <a:latin typeface=""/>
              </a:rPr>
              <a:t> </a:t>
            </a:r>
            <a:r>
              <a:rPr lang="fr-FR" altLang="en-US" sz="4300" dirty="0" err="1">
                <a:latin typeface=""/>
              </a:rPr>
              <a:t>quam</a:t>
            </a:r>
            <a:r>
              <a:rPr lang="fr-FR" altLang="en-US" sz="4300" dirty="0">
                <a:latin typeface=""/>
              </a:rPr>
              <a:t> </a:t>
            </a:r>
            <a:r>
              <a:rPr lang="fr-FR" altLang="en-US" sz="4300" dirty="0" err="1">
                <a:latin typeface=""/>
              </a:rPr>
              <a:t>vestibulum</a:t>
            </a:r>
            <a:r>
              <a:rPr lang="fr-FR" altLang="en-US" sz="4300" dirty="0">
                <a:latin typeface=""/>
              </a:rPr>
              <a:t> </a:t>
            </a:r>
            <a:r>
              <a:rPr lang="fr-FR" altLang="en-US" sz="4300" dirty="0" err="1">
                <a:latin typeface=""/>
              </a:rPr>
              <a:t>vel</a:t>
            </a:r>
            <a:r>
              <a:rPr lang="fr-FR" altLang="en-US" sz="4300" dirty="0">
                <a:latin typeface=""/>
              </a:rPr>
              <a:t>. Cras eu </a:t>
            </a:r>
            <a:r>
              <a:rPr lang="fr-FR" altLang="en-US" sz="4300" dirty="0" err="1">
                <a:latin typeface=""/>
              </a:rPr>
              <a:t>fermentum</a:t>
            </a:r>
            <a:r>
              <a:rPr lang="fr-FR" altLang="en-US" sz="4300" dirty="0">
                <a:latin typeface=""/>
              </a:rPr>
              <a:t> ex. </a:t>
            </a:r>
            <a:r>
              <a:rPr lang="fr-FR" altLang="en-US" sz="4300" dirty="0" err="1">
                <a:latin typeface=""/>
              </a:rPr>
              <a:t>Donec</a:t>
            </a:r>
            <a:r>
              <a:rPr lang="fr-FR" altLang="en-US" sz="4300" dirty="0">
                <a:latin typeface=""/>
              </a:rPr>
              <a:t> </a:t>
            </a:r>
            <a:r>
              <a:rPr lang="fr-FR" altLang="en-US" sz="4300" dirty="0" err="1">
                <a:latin typeface=""/>
              </a:rPr>
              <a:t>orci</a:t>
            </a:r>
            <a:r>
              <a:rPr lang="fr-FR" altLang="en-US" sz="4300" dirty="0">
                <a:latin typeface=""/>
              </a:rPr>
              <a:t> </a:t>
            </a:r>
            <a:r>
              <a:rPr lang="fr-FR" altLang="en-US" sz="4300" dirty="0" err="1">
                <a:latin typeface=""/>
              </a:rPr>
              <a:t>tortor</a:t>
            </a:r>
            <a:r>
              <a:rPr lang="fr-FR" altLang="en-US" sz="4300" dirty="0">
                <a:latin typeface=""/>
              </a:rPr>
              <a:t>, </a:t>
            </a:r>
            <a:r>
              <a:rPr lang="fr-FR" altLang="en-US" sz="4300" dirty="0" err="1">
                <a:latin typeface=""/>
              </a:rPr>
              <a:t>eleifend</a:t>
            </a:r>
            <a:r>
              <a:rPr lang="fr-FR" altLang="en-US" sz="4300" dirty="0">
                <a:latin typeface=""/>
              </a:rPr>
              <a:t> et magna </a:t>
            </a:r>
            <a:r>
              <a:rPr lang="fr-FR" altLang="en-US" sz="4300" dirty="0" err="1">
                <a:latin typeface=""/>
              </a:rPr>
              <a:t>sed</a:t>
            </a:r>
            <a:r>
              <a:rPr lang="fr-FR" altLang="en-US" sz="4300" dirty="0">
                <a:latin typeface=""/>
              </a:rPr>
              <a:t>, </a:t>
            </a:r>
            <a:r>
              <a:rPr lang="fr-FR" altLang="en-US" sz="4300" dirty="0" err="1">
                <a:latin typeface=""/>
              </a:rPr>
              <a:t>ultrices</a:t>
            </a:r>
            <a:r>
              <a:rPr lang="fr-FR" altLang="en-US" sz="4300" dirty="0">
                <a:latin typeface=""/>
              </a:rPr>
              <a:t> pulvinar diam. Sed </a:t>
            </a:r>
            <a:r>
              <a:rPr lang="fr-FR" altLang="en-US" sz="4300" dirty="0" err="1">
                <a:latin typeface=""/>
              </a:rPr>
              <a:t>luctus</a:t>
            </a:r>
            <a:r>
              <a:rPr lang="fr-FR" altLang="en-US" sz="4300" dirty="0">
                <a:latin typeface=""/>
              </a:rPr>
              <a:t> </a:t>
            </a:r>
            <a:r>
              <a:rPr lang="fr-FR" altLang="en-US" sz="4300" dirty="0" err="1">
                <a:latin typeface=""/>
              </a:rPr>
              <a:t>elit</a:t>
            </a:r>
            <a:r>
              <a:rPr lang="fr-FR" altLang="en-US" sz="4300" dirty="0">
                <a:latin typeface=""/>
              </a:rPr>
              <a:t> </a:t>
            </a:r>
            <a:r>
              <a:rPr lang="fr-FR" altLang="en-US" sz="4300" dirty="0" err="1">
                <a:latin typeface=""/>
              </a:rPr>
              <a:t>efficitur</a:t>
            </a:r>
            <a:r>
              <a:rPr lang="fr-FR" altLang="en-US" sz="4300" dirty="0">
                <a:latin typeface=""/>
              </a:rPr>
              <a:t> </a:t>
            </a:r>
            <a:r>
              <a:rPr lang="fr-FR" altLang="en-US" sz="4300" dirty="0" err="1">
                <a:latin typeface=""/>
              </a:rPr>
              <a:t>efficitur</a:t>
            </a:r>
            <a:r>
              <a:rPr lang="fr-FR" altLang="en-US" sz="4300" dirty="0">
                <a:latin typeface=""/>
              </a:rPr>
              <a:t> </a:t>
            </a:r>
            <a:r>
              <a:rPr lang="fr-FR" altLang="en-US" sz="4300" dirty="0" err="1">
                <a:latin typeface=""/>
              </a:rPr>
              <a:t>auctor</a:t>
            </a:r>
            <a:r>
              <a:rPr lang="fr-FR" altLang="en-US" sz="4300" dirty="0">
                <a:latin typeface=""/>
              </a:rPr>
              <a:t>. </a:t>
            </a:r>
            <a:r>
              <a:rPr lang="fr-FR" altLang="en-US" sz="4300" dirty="0" err="1">
                <a:latin typeface=""/>
              </a:rPr>
              <a:t>Proin</a:t>
            </a:r>
            <a:r>
              <a:rPr lang="fr-FR" altLang="en-US" sz="4300" dirty="0">
                <a:latin typeface=""/>
              </a:rPr>
              <a:t> </a:t>
            </a:r>
            <a:r>
              <a:rPr lang="fr-FR" altLang="en-US" sz="4300" dirty="0" err="1">
                <a:latin typeface=""/>
              </a:rPr>
              <a:t>turpis</a:t>
            </a:r>
            <a:r>
              <a:rPr lang="fr-FR" altLang="en-US" sz="4300" dirty="0">
                <a:latin typeface=""/>
              </a:rPr>
              <a:t> </a:t>
            </a:r>
            <a:r>
              <a:rPr lang="fr-FR" altLang="en-US" sz="4300" dirty="0" err="1">
                <a:latin typeface=""/>
              </a:rPr>
              <a:t>lacus</a:t>
            </a:r>
            <a:r>
              <a:rPr lang="fr-FR" altLang="en-US" sz="4300" dirty="0">
                <a:latin typeface=""/>
              </a:rPr>
              <a:t>, </a:t>
            </a:r>
            <a:r>
              <a:rPr lang="fr-FR" altLang="en-US" sz="4300" dirty="0" err="1">
                <a:latin typeface=""/>
              </a:rPr>
              <a:t>fermentum</a:t>
            </a:r>
            <a:r>
              <a:rPr lang="fr-FR" altLang="en-US" sz="4300" dirty="0">
                <a:latin typeface=""/>
              </a:rPr>
              <a:t> </a:t>
            </a:r>
            <a:r>
              <a:rPr lang="fr-FR" altLang="en-US" sz="4300" dirty="0" err="1">
                <a:latin typeface=""/>
              </a:rPr>
              <a:t>sit</a:t>
            </a:r>
            <a:r>
              <a:rPr lang="fr-FR" altLang="en-US" sz="4300" dirty="0">
                <a:latin typeface=""/>
              </a:rPr>
              <a:t> </a:t>
            </a:r>
            <a:r>
              <a:rPr lang="fr-FR" altLang="en-US" sz="4300" dirty="0" err="1">
                <a:latin typeface=""/>
              </a:rPr>
              <a:t>amet</a:t>
            </a:r>
            <a:r>
              <a:rPr lang="fr-FR" altLang="en-US" sz="4300" dirty="0">
                <a:latin typeface=""/>
              </a:rPr>
              <a:t> massa </a:t>
            </a:r>
            <a:r>
              <a:rPr lang="fr-FR" altLang="en-US" sz="4300" dirty="0" err="1">
                <a:latin typeface=""/>
              </a:rPr>
              <a:t>vel</a:t>
            </a:r>
            <a:r>
              <a:rPr lang="fr-FR" altLang="en-US" sz="4300" dirty="0">
                <a:latin typeface=""/>
              </a:rPr>
              <a:t>, </a:t>
            </a:r>
            <a:r>
              <a:rPr lang="fr-FR" altLang="en-US" sz="4300" dirty="0" err="1">
                <a:latin typeface=""/>
              </a:rPr>
              <a:t>consectetur</a:t>
            </a:r>
            <a:r>
              <a:rPr lang="fr-FR" altLang="en-US" sz="4300" dirty="0">
                <a:latin typeface=""/>
              </a:rPr>
              <a:t> </a:t>
            </a:r>
            <a:r>
              <a:rPr lang="fr-FR" altLang="en-US" sz="4300" dirty="0" err="1">
                <a:latin typeface=""/>
              </a:rPr>
              <a:t>aliquet</a:t>
            </a:r>
            <a:r>
              <a:rPr lang="fr-FR" altLang="en-US" sz="4300" dirty="0">
                <a:latin typeface=""/>
              </a:rPr>
              <a:t> </a:t>
            </a:r>
            <a:r>
              <a:rPr lang="fr-FR" altLang="en-US" sz="4300" dirty="0" err="1">
                <a:latin typeface=""/>
              </a:rPr>
              <a:t>nisl</a:t>
            </a:r>
            <a:r>
              <a:rPr lang="fr-FR" altLang="en-US" sz="4300" dirty="0">
                <a:latin typeface=""/>
              </a:rPr>
              <a:t>. Integer </a:t>
            </a:r>
            <a:r>
              <a:rPr lang="fr-FR" altLang="en-US" sz="4300" dirty="0" err="1">
                <a:latin typeface=""/>
              </a:rPr>
              <a:t>nisl</a:t>
            </a:r>
            <a:r>
              <a:rPr lang="fr-FR" altLang="en-US" sz="4300" dirty="0">
                <a:latin typeface=""/>
              </a:rPr>
              <a:t> </a:t>
            </a:r>
            <a:r>
              <a:rPr lang="fr-FR" altLang="en-US" sz="4300" dirty="0" err="1">
                <a:latin typeface=""/>
              </a:rPr>
              <a:t>augue</a:t>
            </a:r>
            <a:r>
              <a:rPr lang="fr-FR" altLang="en-US" sz="4300" dirty="0">
                <a:latin typeface=""/>
              </a:rPr>
              <a:t>, </a:t>
            </a:r>
            <a:r>
              <a:rPr lang="fr-FR" altLang="en-US" sz="4300" dirty="0" err="1">
                <a:latin typeface=""/>
              </a:rPr>
              <a:t>vehicula</a:t>
            </a:r>
            <a:r>
              <a:rPr lang="fr-FR" altLang="en-US" sz="4300" dirty="0">
                <a:latin typeface=""/>
              </a:rPr>
              <a:t> non </a:t>
            </a:r>
            <a:r>
              <a:rPr lang="fr-FR" altLang="en-US" sz="4300" dirty="0" err="1">
                <a:latin typeface=""/>
              </a:rPr>
              <a:t>mauris</a:t>
            </a:r>
            <a:r>
              <a:rPr lang="fr-FR" altLang="en-US" sz="4300" dirty="0">
                <a:latin typeface=""/>
              </a:rPr>
              <a:t> </a:t>
            </a:r>
            <a:r>
              <a:rPr lang="fr-FR" altLang="en-US" sz="4300" dirty="0" err="1">
                <a:latin typeface=""/>
              </a:rPr>
              <a:t>vel</a:t>
            </a:r>
            <a:r>
              <a:rPr lang="fr-FR" altLang="en-US" sz="4300" dirty="0">
                <a:latin typeface=""/>
              </a:rPr>
              <a:t>, </a:t>
            </a:r>
            <a:r>
              <a:rPr lang="fr-FR" altLang="en-US" sz="4300" dirty="0" err="1">
                <a:latin typeface=""/>
              </a:rPr>
              <a:t>faucibus</a:t>
            </a:r>
            <a:r>
              <a:rPr lang="fr-FR" altLang="en-US" sz="4300" dirty="0">
                <a:latin typeface=""/>
              </a:rPr>
              <a:t> </a:t>
            </a:r>
            <a:r>
              <a:rPr lang="fr-FR" altLang="en-US" sz="4300" dirty="0" err="1">
                <a:latin typeface=""/>
              </a:rPr>
              <a:t>viverra</a:t>
            </a:r>
            <a:r>
              <a:rPr lang="fr-FR" altLang="en-US" sz="4300" dirty="0">
                <a:latin typeface=""/>
              </a:rPr>
              <a:t> ipsum. </a:t>
            </a:r>
            <a:r>
              <a:rPr lang="fr-FR" altLang="en-US" sz="4300" dirty="0" err="1">
                <a:latin typeface=""/>
              </a:rPr>
              <a:t>Curabitur</a:t>
            </a:r>
            <a:r>
              <a:rPr lang="fr-FR" altLang="en-US" sz="4300" dirty="0">
                <a:latin typeface=""/>
              </a:rPr>
              <a:t> </a:t>
            </a:r>
            <a:r>
              <a:rPr lang="fr-FR" altLang="en-US" sz="4300" dirty="0" err="1">
                <a:latin typeface=""/>
              </a:rPr>
              <a:t>egestas</a:t>
            </a:r>
            <a:r>
              <a:rPr lang="fr-FR" altLang="en-US" sz="4300" dirty="0">
                <a:latin typeface=""/>
              </a:rPr>
              <a:t> est </a:t>
            </a:r>
            <a:r>
              <a:rPr lang="fr-FR" altLang="en-US" sz="4300" dirty="0" err="1">
                <a:latin typeface=""/>
              </a:rPr>
              <a:t>purus</a:t>
            </a:r>
            <a:r>
              <a:rPr lang="fr-FR" altLang="en-US" sz="4300" dirty="0">
                <a:latin typeface=""/>
              </a:rPr>
              <a:t>, </a:t>
            </a:r>
            <a:r>
              <a:rPr lang="fr-FR" altLang="en-US" sz="4300" dirty="0" err="1">
                <a:latin typeface=""/>
              </a:rPr>
              <a:t>sit</a:t>
            </a:r>
            <a:r>
              <a:rPr lang="fr-FR" altLang="en-US" sz="4300" dirty="0">
                <a:latin typeface=""/>
              </a:rPr>
              <a:t> </a:t>
            </a:r>
            <a:r>
              <a:rPr lang="fr-FR" altLang="en-US" sz="4300" dirty="0" err="1">
                <a:latin typeface=""/>
              </a:rPr>
              <a:t>amet</a:t>
            </a:r>
            <a:r>
              <a:rPr lang="fr-FR" altLang="en-US" sz="4300" dirty="0">
                <a:latin typeface=""/>
              </a:rPr>
              <a:t> </a:t>
            </a:r>
            <a:r>
              <a:rPr lang="fr-FR" altLang="en-US" sz="4300" dirty="0" err="1">
                <a:latin typeface=""/>
              </a:rPr>
              <a:t>ullamcorper</a:t>
            </a:r>
            <a:r>
              <a:rPr lang="fr-FR" altLang="en-US" sz="4300" dirty="0">
                <a:latin typeface=""/>
              </a:rPr>
              <a:t> </a:t>
            </a:r>
            <a:r>
              <a:rPr lang="fr-FR" altLang="en-US" sz="4300" dirty="0" err="1">
                <a:latin typeface=""/>
              </a:rPr>
              <a:t>metus</a:t>
            </a:r>
            <a:r>
              <a:rPr lang="fr-FR" altLang="en-US" sz="4300" dirty="0">
                <a:latin typeface=""/>
              </a:rPr>
              <a:t> </a:t>
            </a:r>
            <a:r>
              <a:rPr lang="fr-FR" altLang="en-US" sz="4300" dirty="0" err="1">
                <a:latin typeface=""/>
              </a:rPr>
              <a:t>feugiat</a:t>
            </a:r>
            <a:r>
              <a:rPr lang="fr-FR" altLang="en-US" sz="4300" dirty="0">
                <a:latin typeface=""/>
              </a:rPr>
              <a:t> et. </a:t>
            </a:r>
            <a:r>
              <a:rPr lang="fr-FR" altLang="en-US" sz="4300" dirty="0" err="1">
                <a:latin typeface=""/>
              </a:rPr>
              <a:t>Aenean</a:t>
            </a:r>
            <a:r>
              <a:rPr lang="fr-FR" altLang="en-US" sz="4300" dirty="0">
                <a:latin typeface=""/>
              </a:rPr>
              <a:t> </a:t>
            </a:r>
            <a:r>
              <a:rPr lang="fr-FR" altLang="en-US" sz="4300" dirty="0" err="1">
                <a:latin typeface=""/>
              </a:rPr>
              <a:t>tempus</a:t>
            </a:r>
            <a:r>
              <a:rPr lang="fr-FR" altLang="en-US" sz="4300" dirty="0">
                <a:latin typeface=""/>
              </a:rPr>
              <a:t> dictum ante, a </a:t>
            </a:r>
            <a:r>
              <a:rPr lang="fr-FR" altLang="en-US" sz="4300" dirty="0" err="1">
                <a:latin typeface=""/>
              </a:rPr>
              <a:t>dapibus</a:t>
            </a:r>
            <a:r>
              <a:rPr lang="fr-FR" altLang="en-US" sz="4300" dirty="0">
                <a:latin typeface=""/>
              </a:rPr>
              <a:t> </a:t>
            </a:r>
            <a:r>
              <a:rPr lang="fr-FR" altLang="en-US" sz="4300" dirty="0" err="1">
                <a:latin typeface=""/>
              </a:rPr>
              <a:t>dui</a:t>
            </a:r>
            <a:r>
              <a:rPr lang="fr-FR" altLang="en-US" sz="4300" dirty="0">
                <a:latin typeface=""/>
              </a:rPr>
              <a:t> </a:t>
            </a:r>
            <a:r>
              <a:rPr lang="fr-FR" altLang="en-US" sz="4300" dirty="0" err="1">
                <a:latin typeface=""/>
              </a:rPr>
              <a:t>lacinia</a:t>
            </a:r>
            <a:r>
              <a:rPr lang="fr-FR" altLang="en-US" sz="4300" dirty="0">
                <a:latin typeface=""/>
              </a:rPr>
              <a:t> et. </a:t>
            </a:r>
            <a:r>
              <a:rPr lang="fr-FR" altLang="en-US" sz="4300" dirty="0" err="1">
                <a:latin typeface=""/>
              </a:rPr>
              <a:t>Aliquam</a:t>
            </a:r>
            <a:r>
              <a:rPr lang="fr-FR" altLang="en-US" sz="4300" dirty="0">
                <a:latin typeface=""/>
              </a:rPr>
              <a:t>.</a:t>
            </a:r>
            <a:endParaRPr lang="en-US" altLang="en-US" sz="4300" dirty="0">
              <a:latin typeface=""/>
            </a:endParaRPr>
          </a:p>
        </p:txBody>
      </p:sp>
      <p:sp>
        <p:nvSpPr>
          <p:cNvPr id="2053" name="ZoneTexte 7">
            <a:extLst>
              <a:ext uri="{FF2B5EF4-FFF2-40B4-BE49-F238E27FC236}">
                <a16:creationId xmlns:a16="http://schemas.microsoft.com/office/drawing/2014/main" id="{4D009D83-F61D-4A59-A21C-D846B7FFA9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21565" y="12540321"/>
            <a:ext cx="13514388" cy="12410638"/>
          </a:xfrm>
          <a:prstGeom prst="rect">
            <a:avLst/>
          </a:prstGeom>
          <a:noFill/>
          <a:ln>
            <a:noFill/>
          </a:ln>
        </p:spPr>
        <p:txBody>
          <a:bodyPr lIns="86420" tIns="43210" rIns="86420" bIns="4321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49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3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9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9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buFont typeface="Arial" panose="020B0604020202020204" pitchFamily="34" charset="0"/>
              <a:buNone/>
            </a:pPr>
            <a:endParaRPr lang="fr-FR" altLang="en-US" sz="4400" b="1" dirty="0">
              <a:latin typeface="Arial" panose="020B0604020202020204" pitchFamily="34" charset="0"/>
            </a:endParaRPr>
          </a:p>
          <a:p>
            <a:pPr algn="just">
              <a:buFont typeface="Arial" panose="020B0604020202020204" pitchFamily="34" charset="0"/>
              <a:buNone/>
            </a:pPr>
            <a:r>
              <a:rPr lang="fr-FR" altLang="en-US" sz="4400" b="1" dirty="0">
                <a:latin typeface="Arial" panose="020B0604020202020204" pitchFamily="34" charset="0"/>
              </a:rPr>
              <a:t>Conclusion &amp; perspectives 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fr-FR" altLang="en-US" sz="4400" dirty="0">
                <a:latin typeface="Arial" panose="020B0604020202020204" pitchFamily="34" charset="0"/>
              </a:rPr>
              <a:t> </a:t>
            </a:r>
            <a:r>
              <a:rPr lang="fr-FR" altLang="en-US" sz="4400" dirty="0"/>
              <a:t>Lorem ipsum </a:t>
            </a:r>
            <a:r>
              <a:rPr lang="fr-FR" altLang="en-US" sz="4400" dirty="0" err="1"/>
              <a:t>dolor</a:t>
            </a:r>
            <a:r>
              <a:rPr lang="fr-FR" altLang="en-US" sz="4400" dirty="0"/>
              <a:t> </a:t>
            </a:r>
            <a:r>
              <a:rPr lang="fr-FR" altLang="en-US" sz="4400" dirty="0" err="1"/>
              <a:t>sit</a:t>
            </a:r>
            <a:r>
              <a:rPr lang="fr-FR" altLang="en-US" sz="4400" dirty="0"/>
              <a:t> </a:t>
            </a:r>
            <a:r>
              <a:rPr lang="fr-FR" altLang="en-US" sz="4400" dirty="0" err="1"/>
              <a:t>amet</a:t>
            </a:r>
            <a:r>
              <a:rPr lang="fr-FR" altLang="en-US" sz="4400" dirty="0"/>
              <a:t>, </a:t>
            </a:r>
            <a:r>
              <a:rPr lang="fr-FR" altLang="en-US" sz="4400" dirty="0" err="1"/>
              <a:t>consectetur</a:t>
            </a:r>
            <a:r>
              <a:rPr lang="fr-FR" altLang="en-US" sz="4400" dirty="0"/>
              <a:t> </a:t>
            </a:r>
            <a:r>
              <a:rPr lang="fr-FR" altLang="en-US" sz="4400" dirty="0" err="1"/>
              <a:t>adipiscing</a:t>
            </a:r>
            <a:r>
              <a:rPr lang="fr-FR" altLang="en-US" sz="4400" dirty="0"/>
              <a:t> </a:t>
            </a:r>
            <a:r>
              <a:rPr lang="fr-FR" altLang="en-US" sz="4400" dirty="0" err="1"/>
              <a:t>elit</a:t>
            </a:r>
            <a:r>
              <a:rPr lang="fr-FR" altLang="en-US" sz="4400" dirty="0"/>
              <a:t>. Nunc eu </a:t>
            </a:r>
            <a:r>
              <a:rPr lang="fr-FR" altLang="en-US" sz="4400" dirty="0" err="1"/>
              <a:t>lorem</a:t>
            </a:r>
            <a:r>
              <a:rPr lang="fr-FR" altLang="en-US" sz="4400" dirty="0"/>
              <a:t> et </a:t>
            </a:r>
            <a:r>
              <a:rPr lang="fr-FR" altLang="en-US" sz="4400" dirty="0" err="1"/>
              <a:t>lectus</a:t>
            </a:r>
            <a:r>
              <a:rPr lang="fr-FR" altLang="en-US" sz="4400" dirty="0"/>
              <a:t> </a:t>
            </a:r>
            <a:r>
              <a:rPr lang="fr-FR" altLang="en-US" sz="4400" dirty="0" err="1"/>
              <a:t>ullamcorper</a:t>
            </a:r>
            <a:r>
              <a:rPr lang="fr-FR" altLang="en-US" sz="4400" dirty="0"/>
              <a:t> </a:t>
            </a:r>
            <a:r>
              <a:rPr lang="fr-FR" altLang="en-US" sz="4400" dirty="0" err="1"/>
              <a:t>malesuada</a:t>
            </a:r>
            <a:r>
              <a:rPr lang="fr-FR" altLang="en-US" sz="4400" dirty="0"/>
              <a:t>. </a:t>
            </a:r>
            <a:r>
              <a:rPr lang="fr-FR" altLang="en-US" sz="4400" dirty="0" err="1"/>
              <a:t>Quisque</a:t>
            </a:r>
            <a:r>
              <a:rPr lang="fr-FR" altLang="en-US" sz="4400" dirty="0"/>
              <a:t> </a:t>
            </a:r>
            <a:r>
              <a:rPr lang="fr-FR" altLang="en-US" sz="4400" dirty="0" err="1"/>
              <a:t>turpis</a:t>
            </a:r>
            <a:r>
              <a:rPr lang="fr-FR" altLang="en-US" sz="4400" dirty="0"/>
              <a:t> </a:t>
            </a:r>
            <a:r>
              <a:rPr lang="fr-FR" altLang="en-US" sz="4400" dirty="0" err="1"/>
              <a:t>felis</a:t>
            </a:r>
            <a:r>
              <a:rPr lang="fr-FR" altLang="en-US" sz="4400" dirty="0"/>
              <a:t>, </a:t>
            </a:r>
            <a:r>
              <a:rPr lang="fr-FR" altLang="en-US" sz="4400" dirty="0" err="1"/>
              <a:t>vulputate</a:t>
            </a:r>
            <a:r>
              <a:rPr lang="fr-FR" altLang="en-US" sz="4400" dirty="0"/>
              <a:t> id pretium a, </a:t>
            </a:r>
            <a:r>
              <a:rPr lang="fr-FR" altLang="en-US" sz="4400" dirty="0" err="1"/>
              <a:t>accumsan</a:t>
            </a:r>
            <a:r>
              <a:rPr lang="fr-FR" altLang="en-US" sz="4400" dirty="0"/>
              <a:t> </a:t>
            </a:r>
            <a:r>
              <a:rPr lang="fr-FR" altLang="en-US" sz="4400" dirty="0" err="1"/>
              <a:t>facilisis</a:t>
            </a:r>
            <a:r>
              <a:rPr lang="fr-FR" altLang="en-US" sz="4400" dirty="0"/>
              <a:t> erat. </a:t>
            </a:r>
            <a:r>
              <a:rPr lang="fr-FR" altLang="en-US" sz="4400" dirty="0" err="1"/>
              <a:t>Maecenas</a:t>
            </a:r>
            <a:r>
              <a:rPr lang="fr-FR" altLang="en-US" sz="4400" dirty="0"/>
              <a:t> et tristique </a:t>
            </a:r>
            <a:r>
              <a:rPr lang="fr-FR" altLang="en-US" sz="4400" dirty="0" err="1"/>
              <a:t>lorem</a:t>
            </a:r>
            <a:r>
              <a:rPr lang="fr-FR" altLang="en-US" sz="4400" dirty="0"/>
              <a:t>. </a:t>
            </a:r>
            <a:r>
              <a:rPr lang="fr-FR" altLang="en-US" sz="4400" dirty="0" err="1"/>
              <a:t>Aenean</a:t>
            </a:r>
            <a:r>
              <a:rPr lang="fr-FR" altLang="en-US" sz="4400" dirty="0"/>
              <a:t> </a:t>
            </a:r>
            <a:r>
              <a:rPr lang="fr-FR" altLang="en-US" sz="4400" dirty="0" err="1"/>
              <a:t>leo</a:t>
            </a:r>
            <a:r>
              <a:rPr lang="fr-FR" altLang="en-US" sz="4400" dirty="0"/>
              <a:t> magna, </a:t>
            </a:r>
            <a:r>
              <a:rPr lang="fr-FR" altLang="en-US" sz="4400" dirty="0" err="1"/>
              <a:t>varius</a:t>
            </a:r>
            <a:r>
              <a:rPr lang="fr-FR" altLang="en-US" sz="4400" dirty="0"/>
              <a:t> id </a:t>
            </a:r>
            <a:r>
              <a:rPr lang="fr-FR" altLang="en-US" sz="4400" dirty="0" err="1"/>
              <a:t>neque</a:t>
            </a:r>
            <a:r>
              <a:rPr lang="fr-FR" altLang="en-US" sz="4400" dirty="0"/>
              <a:t> </a:t>
            </a:r>
            <a:r>
              <a:rPr lang="fr-FR" altLang="en-US" sz="4400" dirty="0" err="1"/>
              <a:t>ac</a:t>
            </a:r>
            <a:r>
              <a:rPr lang="fr-FR" altLang="en-US" sz="4400" dirty="0"/>
              <a:t>, </a:t>
            </a:r>
            <a:r>
              <a:rPr lang="fr-FR" altLang="en-US" sz="4400" dirty="0" err="1"/>
              <a:t>sagittis</a:t>
            </a:r>
            <a:r>
              <a:rPr lang="fr-FR" altLang="en-US" sz="4400" dirty="0"/>
              <a:t> </a:t>
            </a:r>
            <a:r>
              <a:rPr lang="fr-FR" altLang="en-US" sz="4400" dirty="0" err="1"/>
              <a:t>pellentesque</a:t>
            </a:r>
            <a:r>
              <a:rPr lang="fr-FR" altLang="en-US" sz="4400" dirty="0"/>
              <a:t> libero. Morbi </a:t>
            </a:r>
            <a:r>
              <a:rPr lang="fr-FR" altLang="en-US" sz="4400" dirty="0" err="1"/>
              <a:t>quis</a:t>
            </a:r>
            <a:r>
              <a:rPr lang="fr-FR" altLang="en-US" sz="4400" dirty="0"/>
              <a:t> diam </a:t>
            </a:r>
            <a:r>
              <a:rPr lang="fr-FR" altLang="en-US" sz="4400" dirty="0" err="1"/>
              <a:t>rutrum</a:t>
            </a:r>
            <a:r>
              <a:rPr lang="fr-FR" altLang="en-US" sz="4400" dirty="0"/>
              <a:t>, </a:t>
            </a:r>
            <a:r>
              <a:rPr lang="fr-FR" altLang="en-US" sz="4400" dirty="0" err="1"/>
              <a:t>aliquam</a:t>
            </a:r>
            <a:r>
              <a:rPr lang="fr-FR" altLang="en-US" sz="4400" dirty="0"/>
              <a:t> </a:t>
            </a:r>
            <a:r>
              <a:rPr lang="fr-FR" altLang="en-US" sz="4400" dirty="0" err="1"/>
              <a:t>velit</a:t>
            </a:r>
            <a:r>
              <a:rPr lang="fr-FR" altLang="en-US" sz="4400" dirty="0"/>
              <a:t> vitae, </a:t>
            </a:r>
            <a:r>
              <a:rPr lang="fr-FR" altLang="en-US" sz="4400" dirty="0" err="1"/>
              <a:t>varius</a:t>
            </a:r>
            <a:r>
              <a:rPr lang="fr-FR" altLang="en-US" sz="4400" dirty="0"/>
              <a:t> </a:t>
            </a:r>
            <a:r>
              <a:rPr lang="fr-FR" altLang="en-US" sz="4400" dirty="0" err="1"/>
              <a:t>risus</a:t>
            </a:r>
            <a:r>
              <a:rPr lang="fr-FR" altLang="en-US" sz="4400" dirty="0"/>
              <a:t>. </a:t>
            </a:r>
            <a:r>
              <a:rPr lang="fr-FR" altLang="en-US" sz="4400" dirty="0" err="1"/>
              <a:t>Curabitur</a:t>
            </a:r>
            <a:r>
              <a:rPr lang="fr-FR" altLang="en-US" sz="4400" dirty="0"/>
              <a:t> </a:t>
            </a:r>
            <a:r>
              <a:rPr lang="fr-FR" altLang="en-US" sz="4400" dirty="0" err="1"/>
              <a:t>quis</a:t>
            </a:r>
            <a:r>
              <a:rPr lang="fr-FR" altLang="en-US" sz="4400" dirty="0"/>
              <a:t> </a:t>
            </a:r>
            <a:r>
              <a:rPr lang="fr-FR" altLang="en-US" sz="4400" dirty="0" err="1"/>
              <a:t>viverra</a:t>
            </a:r>
            <a:r>
              <a:rPr lang="fr-FR" altLang="en-US" sz="4400" dirty="0"/>
              <a:t> </a:t>
            </a:r>
            <a:r>
              <a:rPr lang="fr-FR" altLang="en-US" sz="4400" dirty="0" err="1"/>
              <a:t>sapien</a:t>
            </a:r>
            <a:r>
              <a:rPr lang="fr-FR" altLang="en-US" sz="4400" dirty="0"/>
              <a:t>, eu </a:t>
            </a:r>
            <a:r>
              <a:rPr lang="fr-FR" altLang="en-US" sz="4400" dirty="0" err="1"/>
              <a:t>convallis</a:t>
            </a:r>
            <a:r>
              <a:rPr lang="fr-FR" altLang="en-US" sz="4400" dirty="0"/>
              <a:t> </a:t>
            </a:r>
            <a:r>
              <a:rPr lang="fr-FR" altLang="en-US" sz="4400" dirty="0" err="1"/>
              <a:t>leo</a:t>
            </a:r>
            <a:r>
              <a:rPr lang="fr-FR" altLang="en-US" sz="4400" dirty="0"/>
              <a:t>. </a:t>
            </a:r>
            <a:r>
              <a:rPr lang="fr-FR" altLang="en-US" sz="4400" dirty="0" err="1"/>
              <a:t>Quisque</a:t>
            </a:r>
            <a:r>
              <a:rPr lang="fr-FR" altLang="en-US" sz="4400" dirty="0"/>
              <a:t> </a:t>
            </a:r>
            <a:r>
              <a:rPr lang="fr-FR" altLang="en-US" sz="4400" dirty="0" err="1"/>
              <a:t>tincidunt</a:t>
            </a:r>
            <a:r>
              <a:rPr lang="fr-FR" altLang="en-US" sz="4400" dirty="0"/>
              <a:t> </a:t>
            </a:r>
            <a:r>
              <a:rPr lang="fr-FR" altLang="en-US" sz="4400" dirty="0" err="1"/>
              <a:t>velit</a:t>
            </a:r>
            <a:r>
              <a:rPr lang="fr-FR" altLang="en-US" sz="4400" dirty="0"/>
              <a:t> </a:t>
            </a:r>
            <a:r>
              <a:rPr lang="fr-FR" altLang="en-US" sz="4400" dirty="0" err="1"/>
              <a:t>quam</a:t>
            </a:r>
            <a:r>
              <a:rPr lang="fr-FR" altLang="en-US" sz="4400" dirty="0"/>
              <a:t>, in </a:t>
            </a:r>
            <a:r>
              <a:rPr lang="fr-FR" altLang="en-US" sz="4400" dirty="0" err="1"/>
              <a:t>interdum</a:t>
            </a:r>
            <a:r>
              <a:rPr lang="fr-FR" altLang="en-US" sz="4400" dirty="0"/>
              <a:t> ex </a:t>
            </a:r>
            <a:r>
              <a:rPr lang="fr-FR" altLang="en-US" sz="4400" dirty="0" err="1"/>
              <a:t>tincidunt</a:t>
            </a:r>
            <a:r>
              <a:rPr lang="fr-FR" altLang="en-US" sz="4400" dirty="0"/>
              <a:t> ut. </a:t>
            </a:r>
            <a:r>
              <a:rPr lang="fr-FR" altLang="en-US" sz="4400" dirty="0" err="1"/>
              <a:t>Aenean</a:t>
            </a:r>
            <a:r>
              <a:rPr lang="fr-FR" altLang="en-US" sz="4400" dirty="0"/>
              <a:t> </a:t>
            </a:r>
            <a:r>
              <a:rPr lang="fr-FR" altLang="en-US" sz="4400" dirty="0" err="1"/>
              <a:t>fermentum</a:t>
            </a:r>
            <a:r>
              <a:rPr lang="fr-FR" altLang="en-US" sz="4400" dirty="0"/>
              <a:t> at massa vitae </a:t>
            </a:r>
            <a:r>
              <a:rPr lang="fr-FR" altLang="en-US" sz="4400" dirty="0" err="1"/>
              <a:t>aliquam</a:t>
            </a:r>
            <a:r>
              <a:rPr lang="fr-FR" altLang="en-US" sz="4400" dirty="0"/>
              <a:t>. </a:t>
            </a:r>
            <a:r>
              <a:rPr lang="fr-FR" altLang="en-US" sz="4400" dirty="0" err="1"/>
              <a:t>Fusce</a:t>
            </a:r>
            <a:r>
              <a:rPr lang="fr-FR" altLang="en-US" sz="4400" dirty="0"/>
              <a:t> </a:t>
            </a:r>
            <a:r>
              <a:rPr lang="fr-FR" altLang="en-US" sz="4400" dirty="0" err="1"/>
              <a:t>vel</a:t>
            </a:r>
            <a:r>
              <a:rPr lang="fr-FR" altLang="en-US" sz="4400" dirty="0"/>
              <a:t> diam at </a:t>
            </a:r>
            <a:r>
              <a:rPr lang="fr-FR" altLang="en-US" sz="4400" dirty="0" err="1"/>
              <a:t>neque</a:t>
            </a:r>
            <a:r>
              <a:rPr lang="fr-FR" altLang="en-US" sz="4400" dirty="0"/>
              <a:t> </a:t>
            </a:r>
            <a:r>
              <a:rPr lang="fr-FR" altLang="en-US" sz="4400" dirty="0" err="1"/>
              <a:t>ultricies</a:t>
            </a:r>
            <a:r>
              <a:rPr lang="fr-FR" altLang="en-US" sz="4400" dirty="0"/>
              <a:t> </a:t>
            </a:r>
            <a:r>
              <a:rPr lang="fr-FR" altLang="en-US" sz="4400" dirty="0" err="1"/>
              <a:t>ultrices</a:t>
            </a:r>
            <a:r>
              <a:rPr lang="fr-FR" altLang="en-US" sz="4400" dirty="0"/>
              <a:t> et </a:t>
            </a:r>
            <a:r>
              <a:rPr lang="fr-FR" altLang="en-US" sz="4400" dirty="0" err="1"/>
              <a:t>quis</a:t>
            </a:r>
            <a:r>
              <a:rPr lang="fr-FR" altLang="en-US" sz="4400" dirty="0"/>
              <a:t> </a:t>
            </a:r>
            <a:r>
              <a:rPr lang="fr-FR" altLang="en-US" sz="4400" dirty="0" err="1"/>
              <a:t>justo</a:t>
            </a:r>
            <a:r>
              <a:rPr lang="fr-FR" altLang="en-US" sz="4400" dirty="0"/>
              <a:t>. </a:t>
            </a:r>
            <a:r>
              <a:rPr lang="fr-FR" altLang="en-US" sz="4400" dirty="0" err="1"/>
              <a:t>Vivamus</a:t>
            </a:r>
            <a:r>
              <a:rPr lang="fr-FR" altLang="en-US" sz="4400" dirty="0"/>
              <a:t> pretium </a:t>
            </a:r>
            <a:r>
              <a:rPr lang="fr-FR" altLang="en-US" sz="4400" dirty="0" err="1"/>
              <a:t>leo</a:t>
            </a:r>
            <a:r>
              <a:rPr lang="fr-FR" altLang="en-US" sz="4400" dirty="0"/>
              <a:t> </a:t>
            </a:r>
            <a:r>
              <a:rPr lang="fr-FR" altLang="en-US" sz="4400" dirty="0" err="1"/>
              <a:t>sem</a:t>
            </a:r>
            <a:r>
              <a:rPr lang="fr-FR" altLang="en-US" sz="4400" dirty="0"/>
              <a:t>, et </a:t>
            </a:r>
            <a:r>
              <a:rPr lang="fr-FR" altLang="en-US" sz="4400" dirty="0" err="1"/>
              <a:t>imperdiet</a:t>
            </a:r>
            <a:r>
              <a:rPr lang="fr-FR" altLang="en-US" sz="4400" dirty="0"/>
              <a:t> </a:t>
            </a:r>
            <a:r>
              <a:rPr lang="fr-FR" altLang="en-US" sz="4400" dirty="0" err="1"/>
              <a:t>quam</a:t>
            </a:r>
            <a:r>
              <a:rPr lang="fr-FR" altLang="en-US" sz="4400" dirty="0"/>
              <a:t> </a:t>
            </a:r>
            <a:r>
              <a:rPr lang="fr-FR" altLang="en-US" sz="4400" dirty="0" err="1"/>
              <a:t>vestibulum</a:t>
            </a:r>
            <a:r>
              <a:rPr lang="fr-FR" altLang="en-US" sz="4400" dirty="0"/>
              <a:t> </a:t>
            </a:r>
            <a:r>
              <a:rPr lang="fr-FR" altLang="en-US" sz="4400" dirty="0" err="1"/>
              <a:t>vel</a:t>
            </a:r>
            <a:r>
              <a:rPr lang="fr-FR" altLang="en-US" sz="4400" dirty="0"/>
              <a:t>. Cras eu </a:t>
            </a:r>
            <a:r>
              <a:rPr lang="fr-FR" altLang="en-US" sz="4400" dirty="0" err="1"/>
              <a:t>fermentum</a:t>
            </a:r>
            <a:r>
              <a:rPr lang="fr-FR" altLang="en-US" sz="4400" dirty="0"/>
              <a:t> ex. </a:t>
            </a:r>
            <a:r>
              <a:rPr lang="fr-FR" altLang="en-US" sz="4400" dirty="0" err="1"/>
              <a:t>Donec</a:t>
            </a:r>
            <a:r>
              <a:rPr lang="fr-FR" altLang="en-US" sz="4400" dirty="0"/>
              <a:t> </a:t>
            </a:r>
            <a:r>
              <a:rPr lang="fr-FR" altLang="en-US" sz="4400" dirty="0" err="1"/>
              <a:t>orci</a:t>
            </a:r>
            <a:r>
              <a:rPr lang="fr-FR" altLang="en-US" sz="4400" dirty="0"/>
              <a:t> </a:t>
            </a:r>
            <a:r>
              <a:rPr lang="fr-FR" altLang="en-US" sz="4400" dirty="0" err="1"/>
              <a:t>tortor</a:t>
            </a:r>
            <a:r>
              <a:rPr lang="fr-FR" altLang="en-US" sz="4400" dirty="0"/>
              <a:t>, </a:t>
            </a:r>
            <a:r>
              <a:rPr lang="fr-FR" altLang="en-US" sz="4400" dirty="0" err="1"/>
              <a:t>eleifend</a:t>
            </a:r>
            <a:r>
              <a:rPr lang="fr-FR" altLang="en-US" sz="4400" dirty="0"/>
              <a:t> et magna </a:t>
            </a:r>
            <a:r>
              <a:rPr lang="fr-FR" altLang="en-US" sz="4400" dirty="0" err="1"/>
              <a:t>sed</a:t>
            </a:r>
            <a:r>
              <a:rPr lang="fr-FR" altLang="en-US" sz="4400" dirty="0"/>
              <a:t>, </a:t>
            </a:r>
            <a:r>
              <a:rPr lang="fr-FR" altLang="en-US" sz="4400" dirty="0" err="1"/>
              <a:t>ultrices</a:t>
            </a:r>
            <a:r>
              <a:rPr lang="fr-FR" altLang="en-US" sz="4400" dirty="0"/>
              <a:t> pulvinar diam.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/>
              <a:t>Acknowledgement</a:t>
            </a:r>
            <a:r>
              <a:rPr lang="en-US" altLang="en-US" sz="4400" dirty="0"/>
              <a:t> : </a:t>
            </a:r>
            <a:r>
              <a:rPr lang="fr-FR" altLang="en-US" sz="4400" dirty="0"/>
              <a:t>Lorem ipsum </a:t>
            </a:r>
            <a:r>
              <a:rPr lang="fr-FR" altLang="en-US" sz="4400" dirty="0" err="1"/>
              <a:t>dolor</a:t>
            </a:r>
            <a:r>
              <a:rPr lang="fr-FR" altLang="en-US" sz="4400" dirty="0"/>
              <a:t> </a:t>
            </a:r>
            <a:r>
              <a:rPr lang="fr-FR" altLang="en-US" sz="4400" dirty="0" err="1"/>
              <a:t>sit</a:t>
            </a:r>
            <a:r>
              <a:rPr lang="fr-FR" altLang="en-US" sz="4400" dirty="0"/>
              <a:t> </a:t>
            </a:r>
            <a:r>
              <a:rPr lang="fr-FR" altLang="en-US" sz="4400" dirty="0" err="1"/>
              <a:t>amet</a:t>
            </a:r>
            <a:r>
              <a:rPr lang="fr-FR" altLang="en-US" sz="4400" dirty="0"/>
              <a:t>, </a:t>
            </a:r>
            <a:r>
              <a:rPr lang="fr-FR" altLang="en-US" sz="4400" dirty="0" err="1"/>
              <a:t>consectetur</a:t>
            </a:r>
            <a:r>
              <a:rPr lang="fr-FR" altLang="en-US" sz="4400" dirty="0"/>
              <a:t> </a:t>
            </a:r>
            <a:r>
              <a:rPr lang="fr-FR" altLang="en-US" sz="4400" dirty="0" err="1"/>
              <a:t>adipiscing</a:t>
            </a:r>
            <a:r>
              <a:rPr lang="fr-FR" altLang="en-US" sz="4400" dirty="0"/>
              <a:t> </a:t>
            </a:r>
            <a:r>
              <a:rPr lang="fr-FR" altLang="en-US" sz="4400" dirty="0" err="1"/>
              <a:t>elit</a:t>
            </a:r>
            <a:r>
              <a:rPr lang="fr-FR" altLang="en-US" sz="4400" dirty="0"/>
              <a:t>. Nunc eu </a:t>
            </a:r>
            <a:r>
              <a:rPr lang="fr-FR" altLang="en-US" sz="4400" dirty="0" err="1"/>
              <a:t>lorem</a:t>
            </a:r>
            <a:r>
              <a:rPr lang="fr-FR" altLang="en-US" sz="4400" dirty="0"/>
              <a:t> et </a:t>
            </a:r>
            <a:r>
              <a:rPr lang="fr-FR" altLang="en-US" sz="4400" dirty="0" err="1"/>
              <a:t>lectus</a:t>
            </a:r>
            <a:r>
              <a:rPr lang="fr-FR" altLang="en-US" sz="4400" dirty="0"/>
              <a:t> </a:t>
            </a:r>
            <a:r>
              <a:rPr lang="fr-FR" altLang="en-US" sz="4400" dirty="0" err="1"/>
              <a:t>ullamcorper</a:t>
            </a:r>
            <a:r>
              <a:rPr lang="fr-FR" altLang="en-US" sz="4400" dirty="0"/>
              <a:t> </a:t>
            </a:r>
            <a:r>
              <a:rPr lang="fr-FR" altLang="en-US" sz="4400" dirty="0" err="1"/>
              <a:t>malesuada</a:t>
            </a:r>
            <a:r>
              <a:rPr lang="fr-FR" altLang="en-US" sz="4400" dirty="0"/>
              <a:t>.</a:t>
            </a:r>
            <a:endParaRPr lang="fr-FR" altLang="en-US" sz="3600" dirty="0">
              <a:latin typeface="Arial" panose="020B0604020202020204" pitchFamily="34" charset="0"/>
            </a:endParaRPr>
          </a:p>
        </p:txBody>
      </p:sp>
      <p:pic>
        <p:nvPicPr>
          <p:cNvPr id="2056" name="Picture 18">
            <a:extLst>
              <a:ext uri="{FF2B5EF4-FFF2-40B4-BE49-F238E27FC236}">
                <a16:creationId xmlns:a16="http://schemas.microsoft.com/office/drawing/2014/main" id="{3D3B2A6A-87D4-4E5C-8618-B7F77D82FF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596" y="12781607"/>
            <a:ext cx="8361363" cy="4791075"/>
          </a:xfrm>
          <a:prstGeom prst="rect">
            <a:avLst/>
          </a:prstGeom>
          <a:solidFill>
            <a:srgbClr val="89BDC5"/>
          </a:solidFill>
          <a:ln>
            <a:noFill/>
          </a:ln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D2FDF55-60FA-48B9-B63E-884A29FDBA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7647353"/>
              </p:ext>
            </p:extLst>
          </p:nvPr>
        </p:nvGraphicFramePr>
        <p:xfrm>
          <a:off x="32476255" y="5868839"/>
          <a:ext cx="10954211" cy="6500088"/>
        </p:xfrm>
        <a:graphic>
          <a:graphicData uri="http://schemas.openxmlformats.org/drawingml/2006/table">
            <a:tbl>
              <a:tblPr/>
              <a:tblGrid>
                <a:gridCol w="17787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07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61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61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974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974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9748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159810">
                <a:tc>
                  <a:txBody>
                    <a:bodyPr/>
                    <a:lstStyle>
                      <a:lvl1pPr defTabSz="4257675">
                        <a:spcBef>
                          <a:spcPct val="20000"/>
                        </a:spcBef>
                        <a:buFont typeface="Arial" charset="0"/>
                        <a:defRPr sz="13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1pPr>
                      <a:lvl2pPr defTabSz="4257675">
                        <a:spcBef>
                          <a:spcPct val="20000"/>
                        </a:spcBef>
                        <a:buFont typeface="Arial" charset="0"/>
                        <a:defRPr sz="118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2pPr>
                      <a:lvl3pPr defTabSz="4257675">
                        <a:spcBef>
                          <a:spcPct val="20000"/>
                        </a:spcBef>
                        <a:buFont typeface="Arial" charset="0"/>
                        <a:defRPr sz="102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3pPr>
                      <a:lvl4pPr defTabSz="4257675">
                        <a:spcBef>
                          <a:spcPct val="20000"/>
                        </a:spcBef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4pPr>
                      <a:lvl5pPr defTabSz="4257675">
                        <a:spcBef>
                          <a:spcPct val="20000"/>
                        </a:spcBef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5pPr>
                      <a:lvl6pPr marL="8974138" indent="-6688138" defTabSz="4257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6pPr>
                      <a:lvl7pPr marL="9431338" indent="-6688138" defTabSz="4257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7pPr>
                      <a:lvl8pPr marL="9888538" indent="-6688138" defTabSz="4257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8pPr>
                      <a:lvl9pPr marL="10345738" indent="-6688138" defTabSz="4257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just" defTabSz="4257675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fr-FR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Times New Roman" charset="0"/>
                        <a:cs typeface="Arial" charset="0"/>
                      </a:endParaRPr>
                    </a:p>
                  </a:txBody>
                  <a:tcPr marL="57995" marR="5799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6">
                  <a:txBody>
                    <a:bodyPr/>
                    <a:lstStyle>
                      <a:lvl1pPr defTabSz="4257675">
                        <a:spcBef>
                          <a:spcPct val="20000"/>
                        </a:spcBef>
                        <a:buFont typeface="Arial" charset="0"/>
                        <a:defRPr sz="13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1pPr>
                      <a:lvl2pPr defTabSz="4257675">
                        <a:spcBef>
                          <a:spcPct val="20000"/>
                        </a:spcBef>
                        <a:buFont typeface="Arial" charset="0"/>
                        <a:defRPr sz="118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2pPr>
                      <a:lvl3pPr defTabSz="4257675">
                        <a:spcBef>
                          <a:spcPct val="20000"/>
                        </a:spcBef>
                        <a:buFont typeface="Arial" charset="0"/>
                        <a:defRPr sz="102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3pPr>
                      <a:lvl4pPr defTabSz="4257675">
                        <a:spcBef>
                          <a:spcPct val="20000"/>
                        </a:spcBef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4pPr>
                      <a:lvl5pPr defTabSz="4257675">
                        <a:spcBef>
                          <a:spcPct val="20000"/>
                        </a:spcBef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5pPr>
                      <a:lvl6pPr marL="8974138" indent="-6688138" defTabSz="4257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6pPr>
                      <a:lvl7pPr marL="9431338" indent="-6688138" defTabSz="4257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7pPr>
                      <a:lvl8pPr marL="9888538" indent="-6688138" defTabSz="4257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8pPr>
                      <a:lvl9pPr marL="10345738" indent="-6688138" defTabSz="4257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4257675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 </a:t>
                      </a:r>
                      <a:endParaRPr kumimoji="0" lang="en-US" altLang="fr-FR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MS PGothic" charset="-128"/>
                      </a:endParaRPr>
                    </a:p>
                    <a:p>
                      <a:pPr marL="0" marR="0" lvl="0" indent="0" algn="ctr" defTabSz="4257675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Current job category</a:t>
                      </a:r>
                      <a:endParaRPr kumimoji="0" lang="en-US" altLang="fr-FR" sz="3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Times New Roman" charset="0"/>
                        <a:cs typeface="Arial" charset="0"/>
                      </a:endParaRPr>
                    </a:p>
                  </a:txBody>
                  <a:tcPr marL="77324" marR="77324" marT="38662" marB="3866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3206">
                <a:tc>
                  <a:txBody>
                    <a:bodyPr/>
                    <a:lstStyle>
                      <a:lvl1pPr defTabSz="4257675">
                        <a:spcBef>
                          <a:spcPct val="20000"/>
                        </a:spcBef>
                        <a:buFont typeface="Arial" charset="0"/>
                        <a:defRPr sz="13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1pPr>
                      <a:lvl2pPr defTabSz="4257675">
                        <a:spcBef>
                          <a:spcPct val="20000"/>
                        </a:spcBef>
                        <a:buFont typeface="Arial" charset="0"/>
                        <a:defRPr sz="118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2pPr>
                      <a:lvl3pPr defTabSz="4257675">
                        <a:spcBef>
                          <a:spcPct val="20000"/>
                        </a:spcBef>
                        <a:buFont typeface="Arial" charset="0"/>
                        <a:defRPr sz="102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3pPr>
                      <a:lvl4pPr defTabSz="4257675">
                        <a:spcBef>
                          <a:spcPct val="20000"/>
                        </a:spcBef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4pPr>
                      <a:lvl5pPr defTabSz="4257675">
                        <a:spcBef>
                          <a:spcPct val="20000"/>
                        </a:spcBef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5pPr>
                      <a:lvl6pPr marL="8974138" indent="-6688138" defTabSz="4257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6pPr>
                      <a:lvl7pPr marL="9431338" indent="-6688138" defTabSz="4257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7pPr>
                      <a:lvl8pPr marL="9888538" indent="-6688138" defTabSz="4257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8pPr>
                      <a:lvl9pPr marL="10345738" indent="-6688138" defTabSz="4257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4257675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 </a:t>
                      </a:r>
                      <a:endParaRPr kumimoji="0" lang="en-US" altLang="fr-FR" sz="9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Times New Roman" charset="0"/>
                        <a:cs typeface="Arial" charset="0"/>
                      </a:endParaRPr>
                    </a:p>
                  </a:txBody>
                  <a:tcPr marL="57995" marR="5799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>
                      <a:lvl1pPr defTabSz="4257675">
                        <a:spcBef>
                          <a:spcPct val="20000"/>
                        </a:spcBef>
                        <a:buFont typeface="Arial" charset="0"/>
                        <a:defRPr sz="13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1pPr>
                      <a:lvl2pPr defTabSz="4257675">
                        <a:spcBef>
                          <a:spcPct val="20000"/>
                        </a:spcBef>
                        <a:buFont typeface="Arial" charset="0"/>
                        <a:defRPr sz="118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2pPr>
                      <a:lvl3pPr defTabSz="4257675">
                        <a:spcBef>
                          <a:spcPct val="20000"/>
                        </a:spcBef>
                        <a:buFont typeface="Arial" charset="0"/>
                        <a:defRPr sz="102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3pPr>
                      <a:lvl4pPr defTabSz="4257675">
                        <a:spcBef>
                          <a:spcPct val="20000"/>
                        </a:spcBef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4pPr>
                      <a:lvl5pPr defTabSz="4257675">
                        <a:spcBef>
                          <a:spcPct val="20000"/>
                        </a:spcBef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5pPr>
                      <a:lvl6pPr marL="8974138" indent="-6688138" defTabSz="4257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6pPr>
                      <a:lvl7pPr marL="9431338" indent="-6688138" defTabSz="4257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7pPr>
                      <a:lvl8pPr marL="9888538" indent="-6688138" defTabSz="4257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8pPr>
                      <a:lvl9pPr marL="10345738" indent="-6688138" defTabSz="4257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4257675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One</a:t>
                      </a:r>
                      <a:endParaRPr kumimoji="0" lang="en-US" altLang="fr-FR" sz="3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 New Roman" charset="0"/>
                        <a:cs typeface="Arial" charset="0"/>
                      </a:endParaRPr>
                    </a:p>
                  </a:txBody>
                  <a:tcPr marL="77324" marR="77324" marT="38662" marB="3866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>
                      <a:lvl1pPr defTabSz="4257675">
                        <a:spcBef>
                          <a:spcPct val="20000"/>
                        </a:spcBef>
                        <a:buFont typeface="Arial" charset="0"/>
                        <a:defRPr sz="13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1pPr>
                      <a:lvl2pPr defTabSz="4257675">
                        <a:spcBef>
                          <a:spcPct val="20000"/>
                        </a:spcBef>
                        <a:buFont typeface="Arial" charset="0"/>
                        <a:defRPr sz="118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2pPr>
                      <a:lvl3pPr defTabSz="4257675">
                        <a:spcBef>
                          <a:spcPct val="20000"/>
                        </a:spcBef>
                        <a:buFont typeface="Arial" charset="0"/>
                        <a:defRPr sz="102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3pPr>
                      <a:lvl4pPr defTabSz="4257675">
                        <a:spcBef>
                          <a:spcPct val="20000"/>
                        </a:spcBef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4pPr>
                      <a:lvl5pPr defTabSz="4257675">
                        <a:spcBef>
                          <a:spcPct val="20000"/>
                        </a:spcBef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5pPr>
                      <a:lvl6pPr marL="8974138" indent="-6688138" defTabSz="4257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6pPr>
                      <a:lvl7pPr marL="9431338" indent="-6688138" defTabSz="4257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7pPr>
                      <a:lvl8pPr marL="9888538" indent="-6688138" defTabSz="4257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8pPr>
                      <a:lvl9pPr marL="10345738" indent="-6688138" defTabSz="4257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4257675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Two</a:t>
                      </a:r>
                      <a:endParaRPr kumimoji="0" lang="en-US" altLang="fr-FR" sz="3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 New Roman" charset="0"/>
                        <a:cs typeface="Arial" charset="0"/>
                      </a:endParaRPr>
                    </a:p>
                  </a:txBody>
                  <a:tcPr marL="77324" marR="77324" marT="38662" marB="3866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>
                      <a:lvl1pPr defTabSz="4257675">
                        <a:spcBef>
                          <a:spcPct val="20000"/>
                        </a:spcBef>
                        <a:buFont typeface="Arial" charset="0"/>
                        <a:defRPr sz="13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1pPr>
                      <a:lvl2pPr defTabSz="4257675">
                        <a:spcBef>
                          <a:spcPct val="20000"/>
                        </a:spcBef>
                        <a:buFont typeface="Arial" charset="0"/>
                        <a:defRPr sz="118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2pPr>
                      <a:lvl3pPr defTabSz="4257675">
                        <a:spcBef>
                          <a:spcPct val="20000"/>
                        </a:spcBef>
                        <a:buFont typeface="Arial" charset="0"/>
                        <a:defRPr sz="102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3pPr>
                      <a:lvl4pPr defTabSz="4257675">
                        <a:spcBef>
                          <a:spcPct val="20000"/>
                        </a:spcBef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4pPr>
                      <a:lvl5pPr defTabSz="4257675">
                        <a:spcBef>
                          <a:spcPct val="20000"/>
                        </a:spcBef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5pPr>
                      <a:lvl6pPr marL="8974138" indent="-6688138" defTabSz="4257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6pPr>
                      <a:lvl7pPr marL="9431338" indent="-6688138" defTabSz="4257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7pPr>
                      <a:lvl8pPr marL="9888538" indent="-6688138" defTabSz="4257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8pPr>
                      <a:lvl9pPr marL="10345738" indent="-6688138" defTabSz="4257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4257675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Three</a:t>
                      </a:r>
                    </a:p>
                  </a:txBody>
                  <a:tcPr marL="77324" marR="77324" marT="38662" marB="3866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5886">
                <a:tc>
                  <a:txBody>
                    <a:bodyPr/>
                    <a:lstStyle>
                      <a:lvl1pPr defTabSz="4257675">
                        <a:spcBef>
                          <a:spcPct val="20000"/>
                        </a:spcBef>
                        <a:buFont typeface="Arial" charset="0"/>
                        <a:defRPr sz="13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1pPr>
                      <a:lvl2pPr defTabSz="4257675">
                        <a:spcBef>
                          <a:spcPct val="20000"/>
                        </a:spcBef>
                        <a:buFont typeface="Arial" charset="0"/>
                        <a:defRPr sz="118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2pPr>
                      <a:lvl3pPr defTabSz="4257675">
                        <a:spcBef>
                          <a:spcPct val="20000"/>
                        </a:spcBef>
                        <a:buFont typeface="Arial" charset="0"/>
                        <a:defRPr sz="102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3pPr>
                      <a:lvl4pPr defTabSz="4257675">
                        <a:spcBef>
                          <a:spcPct val="20000"/>
                        </a:spcBef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4pPr>
                      <a:lvl5pPr defTabSz="4257675">
                        <a:spcBef>
                          <a:spcPct val="20000"/>
                        </a:spcBef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5pPr>
                      <a:lvl6pPr marL="8974138" indent="-6688138" defTabSz="4257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6pPr>
                      <a:lvl7pPr marL="9431338" indent="-6688138" defTabSz="4257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7pPr>
                      <a:lvl8pPr marL="9888538" indent="-6688138" defTabSz="4257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8pPr>
                      <a:lvl9pPr marL="10345738" indent="-6688138" defTabSz="4257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4257675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 </a:t>
                      </a:r>
                      <a:endParaRPr kumimoji="0" lang="en-US" altLang="fr-FR" sz="9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Times New Roman" charset="0"/>
                        <a:cs typeface="Arial" charset="0"/>
                      </a:endParaRPr>
                    </a:p>
                  </a:txBody>
                  <a:tcPr marL="57995" marR="5799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4257675">
                        <a:spcBef>
                          <a:spcPct val="20000"/>
                        </a:spcBef>
                        <a:buFont typeface="Arial" charset="0"/>
                        <a:defRPr sz="13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1pPr>
                      <a:lvl2pPr defTabSz="4257675">
                        <a:spcBef>
                          <a:spcPct val="20000"/>
                        </a:spcBef>
                        <a:buFont typeface="Arial" charset="0"/>
                        <a:defRPr sz="118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2pPr>
                      <a:lvl3pPr defTabSz="4257675">
                        <a:spcBef>
                          <a:spcPct val="20000"/>
                        </a:spcBef>
                        <a:buFont typeface="Arial" charset="0"/>
                        <a:defRPr sz="102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3pPr>
                      <a:lvl4pPr defTabSz="4257675">
                        <a:spcBef>
                          <a:spcPct val="20000"/>
                        </a:spcBef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4pPr>
                      <a:lvl5pPr defTabSz="4257675">
                        <a:spcBef>
                          <a:spcPct val="20000"/>
                        </a:spcBef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5pPr>
                      <a:lvl6pPr marL="8974138" indent="-6688138" defTabSz="4257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6pPr>
                      <a:lvl7pPr marL="9431338" indent="-6688138" defTabSz="4257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7pPr>
                      <a:lvl8pPr marL="9888538" indent="-6688138" defTabSz="4257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8pPr>
                      <a:lvl9pPr marL="10345738" indent="-6688138" defTabSz="4257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4257675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N</a:t>
                      </a:r>
                      <a:endParaRPr kumimoji="0" lang="en-US" altLang="fr-FR" sz="2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 New Roman" charset="0"/>
                        <a:cs typeface="Arial" charset="0"/>
                      </a:endParaRPr>
                    </a:p>
                  </a:txBody>
                  <a:tcPr marL="57995" marR="5799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defTabSz="4257675">
                        <a:spcBef>
                          <a:spcPct val="20000"/>
                        </a:spcBef>
                        <a:buFont typeface="Arial" charset="0"/>
                        <a:defRPr sz="13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1pPr>
                      <a:lvl2pPr defTabSz="4257675">
                        <a:spcBef>
                          <a:spcPct val="20000"/>
                        </a:spcBef>
                        <a:buFont typeface="Arial" charset="0"/>
                        <a:defRPr sz="118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2pPr>
                      <a:lvl3pPr defTabSz="4257675">
                        <a:spcBef>
                          <a:spcPct val="20000"/>
                        </a:spcBef>
                        <a:buFont typeface="Arial" charset="0"/>
                        <a:defRPr sz="102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3pPr>
                      <a:lvl4pPr defTabSz="4257675">
                        <a:spcBef>
                          <a:spcPct val="20000"/>
                        </a:spcBef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4pPr>
                      <a:lvl5pPr defTabSz="4257675">
                        <a:spcBef>
                          <a:spcPct val="20000"/>
                        </a:spcBef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5pPr>
                      <a:lvl6pPr marL="8974138" indent="-6688138" defTabSz="4257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6pPr>
                      <a:lvl7pPr marL="9431338" indent="-6688138" defTabSz="4257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7pPr>
                      <a:lvl8pPr marL="9888538" indent="-6688138" defTabSz="4257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8pPr>
                      <a:lvl9pPr marL="10345738" indent="-6688138" defTabSz="4257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4257675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%</a:t>
                      </a:r>
                      <a:endParaRPr kumimoji="0" lang="en-US" altLang="fr-FR" sz="2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 New Roman" charset="0"/>
                        <a:cs typeface="Arial" charset="0"/>
                      </a:endParaRPr>
                    </a:p>
                  </a:txBody>
                  <a:tcPr marL="57995" marR="5799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defTabSz="4257675">
                        <a:spcBef>
                          <a:spcPct val="20000"/>
                        </a:spcBef>
                        <a:buFont typeface="Arial" charset="0"/>
                        <a:defRPr sz="13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1pPr>
                      <a:lvl2pPr defTabSz="4257675">
                        <a:spcBef>
                          <a:spcPct val="20000"/>
                        </a:spcBef>
                        <a:buFont typeface="Arial" charset="0"/>
                        <a:defRPr sz="118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2pPr>
                      <a:lvl3pPr defTabSz="4257675">
                        <a:spcBef>
                          <a:spcPct val="20000"/>
                        </a:spcBef>
                        <a:buFont typeface="Arial" charset="0"/>
                        <a:defRPr sz="102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3pPr>
                      <a:lvl4pPr defTabSz="4257675">
                        <a:spcBef>
                          <a:spcPct val="20000"/>
                        </a:spcBef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4pPr>
                      <a:lvl5pPr defTabSz="4257675">
                        <a:spcBef>
                          <a:spcPct val="20000"/>
                        </a:spcBef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5pPr>
                      <a:lvl6pPr marL="8974138" indent="-6688138" defTabSz="4257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6pPr>
                      <a:lvl7pPr marL="9431338" indent="-6688138" defTabSz="4257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7pPr>
                      <a:lvl8pPr marL="9888538" indent="-6688138" defTabSz="4257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8pPr>
                      <a:lvl9pPr marL="10345738" indent="-6688138" defTabSz="4257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4257675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N</a:t>
                      </a:r>
                      <a:endParaRPr kumimoji="0" lang="en-US" altLang="fr-FR" sz="2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 New Roman" charset="0"/>
                        <a:cs typeface="Arial" charset="0"/>
                      </a:endParaRPr>
                    </a:p>
                  </a:txBody>
                  <a:tcPr marL="57995" marR="5799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defTabSz="4257675">
                        <a:spcBef>
                          <a:spcPct val="20000"/>
                        </a:spcBef>
                        <a:buFont typeface="Arial" charset="0"/>
                        <a:defRPr sz="13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1pPr>
                      <a:lvl2pPr defTabSz="4257675">
                        <a:spcBef>
                          <a:spcPct val="20000"/>
                        </a:spcBef>
                        <a:buFont typeface="Arial" charset="0"/>
                        <a:defRPr sz="118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2pPr>
                      <a:lvl3pPr defTabSz="4257675">
                        <a:spcBef>
                          <a:spcPct val="20000"/>
                        </a:spcBef>
                        <a:buFont typeface="Arial" charset="0"/>
                        <a:defRPr sz="102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3pPr>
                      <a:lvl4pPr defTabSz="4257675">
                        <a:spcBef>
                          <a:spcPct val="20000"/>
                        </a:spcBef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4pPr>
                      <a:lvl5pPr defTabSz="4257675">
                        <a:spcBef>
                          <a:spcPct val="20000"/>
                        </a:spcBef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5pPr>
                      <a:lvl6pPr marL="8974138" indent="-6688138" defTabSz="4257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6pPr>
                      <a:lvl7pPr marL="9431338" indent="-6688138" defTabSz="4257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7pPr>
                      <a:lvl8pPr marL="9888538" indent="-6688138" defTabSz="4257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8pPr>
                      <a:lvl9pPr marL="10345738" indent="-6688138" defTabSz="4257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4257675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2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%</a:t>
                      </a:r>
                      <a:endParaRPr kumimoji="0" lang="en-US" altLang="fr-FR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 New Roman" charset="0"/>
                        <a:cs typeface="Arial" charset="0"/>
                      </a:endParaRPr>
                    </a:p>
                  </a:txBody>
                  <a:tcPr marL="57995" marR="5799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defTabSz="4257675">
                        <a:spcBef>
                          <a:spcPct val="20000"/>
                        </a:spcBef>
                        <a:buFont typeface="Arial" charset="0"/>
                        <a:defRPr sz="13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1pPr>
                      <a:lvl2pPr defTabSz="4257675">
                        <a:spcBef>
                          <a:spcPct val="20000"/>
                        </a:spcBef>
                        <a:buFont typeface="Arial" charset="0"/>
                        <a:defRPr sz="118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2pPr>
                      <a:lvl3pPr defTabSz="4257675">
                        <a:spcBef>
                          <a:spcPct val="20000"/>
                        </a:spcBef>
                        <a:buFont typeface="Arial" charset="0"/>
                        <a:defRPr sz="102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3pPr>
                      <a:lvl4pPr defTabSz="4257675">
                        <a:spcBef>
                          <a:spcPct val="20000"/>
                        </a:spcBef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4pPr>
                      <a:lvl5pPr defTabSz="4257675">
                        <a:spcBef>
                          <a:spcPct val="20000"/>
                        </a:spcBef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5pPr>
                      <a:lvl6pPr marL="8974138" indent="-6688138" defTabSz="4257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6pPr>
                      <a:lvl7pPr marL="9431338" indent="-6688138" defTabSz="4257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7pPr>
                      <a:lvl8pPr marL="9888538" indent="-6688138" defTabSz="4257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8pPr>
                      <a:lvl9pPr marL="10345738" indent="-6688138" defTabSz="4257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4257675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2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N</a:t>
                      </a:r>
                      <a:endParaRPr kumimoji="0" lang="en-US" altLang="fr-FR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 New Roman" charset="0"/>
                        <a:cs typeface="Arial" charset="0"/>
                      </a:endParaRPr>
                    </a:p>
                  </a:txBody>
                  <a:tcPr marL="57995" marR="5799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defTabSz="4257675">
                        <a:spcBef>
                          <a:spcPct val="20000"/>
                        </a:spcBef>
                        <a:buFont typeface="Arial" charset="0"/>
                        <a:defRPr sz="13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1pPr>
                      <a:lvl2pPr defTabSz="4257675">
                        <a:spcBef>
                          <a:spcPct val="20000"/>
                        </a:spcBef>
                        <a:buFont typeface="Arial" charset="0"/>
                        <a:defRPr sz="118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2pPr>
                      <a:lvl3pPr defTabSz="4257675">
                        <a:spcBef>
                          <a:spcPct val="20000"/>
                        </a:spcBef>
                        <a:buFont typeface="Arial" charset="0"/>
                        <a:defRPr sz="102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3pPr>
                      <a:lvl4pPr defTabSz="4257675">
                        <a:spcBef>
                          <a:spcPct val="20000"/>
                        </a:spcBef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4pPr>
                      <a:lvl5pPr defTabSz="4257675">
                        <a:spcBef>
                          <a:spcPct val="20000"/>
                        </a:spcBef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5pPr>
                      <a:lvl6pPr marL="8974138" indent="-6688138" defTabSz="4257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6pPr>
                      <a:lvl7pPr marL="9431338" indent="-6688138" defTabSz="4257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7pPr>
                      <a:lvl8pPr marL="9888538" indent="-6688138" defTabSz="4257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8pPr>
                      <a:lvl9pPr marL="10345738" indent="-6688138" defTabSz="4257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4257675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2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%</a:t>
                      </a:r>
                      <a:endParaRPr kumimoji="0" lang="en-US" altLang="fr-FR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 New Roman" charset="0"/>
                        <a:cs typeface="Arial" charset="0"/>
                      </a:endParaRPr>
                    </a:p>
                  </a:txBody>
                  <a:tcPr marL="57995" marR="5799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8834">
                <a:tc>
                  <a:txBody>
                    <a:bodyPr/>
                    <a:lstStyle>
                      <a:lvl1pPr defTabSz="4257675">
                        <a:spcBef>
                          <a:spcPct val="20000"/>
                        </a:spcBef>
                        <a:buFont typeface="Arial" charset="0"/>
                        <a:defRPr sz="13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1pPr>
                      <a:lvl2pPr defTabSz="4257675">
                        <a:spcBef>
                          <a:spcPct val="20000"/>
                        </a:spcBef>
                        <a:buFont typeface="Arial" charset="0"/>
                        <a:defRPr sz="118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2pPr>
                      <a:lvl3pPr defTabSz="4257675">
                        <a:spcBef>
                          <a:spcPct val="20000"/>
                        </a:spcBef>
                        <a:buFont typeface="Arial" charset="0"/>
                        <a:defRPr sz="102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3pPr>
                      <a:lvl4pPr defTabSz="4257675">
                        <a:spcBef>
                          <a:spcPct val="20000"/>
                        </a:spcBef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4pPr>
                      <a:lvl5pPr defTabSz="4257675">
                        <a:spcBef>
                          <a:spcPct val="20000"/>
                        </a:spcBef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5pPr>
                      <a:lvl6pPr marL="8974138" indent="-6688138" defTabSz="4257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6pPr>
                      <a:lvl7pPr marL="9431338" indent="-6688138" defTabSz="4257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7pPr>
                      <a:lvl8pPr marL="9888538" indent="-6688138" defTabSz="4257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8pPr>
                      <a:lvl9pPr marL="10345738" indent="-6688138" defTabSz="4257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4257675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27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Very poor</a:t>
                      </a:r>
                      <a:endParaRPr kumimoji="0" lang="en-US" altLang="fr-FR" sz="2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Times New Roman" charset="0"/>
                        <a:cs typeface="Arial" charset="0"/>
                      </a:endParaRPr>
                    </a:p>
                  </a:txBody>
                  <a:tcPr marL="57995" marR="5799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4257675">
                        <a:spcBef>
                          <a:spcPct val="20000"/>
                        </a:spcBef>
                        <a:buFont typeface="Arial" charset="0"/>
                        <a:defRPr sz="13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1pPr>
                      <a:lvl2pPr defTabSz="4257675">
                        <a:spcBef>
                          <a:spcPct val="20000"/>
                        </a:spcBef>
                        <a:buFont typeface="Arial" charset="0"/>
                        <a:defRPr sz="118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2pPr>
                      <a:lvl3pPr defTabSz="4257675">
                        <a:spcBef>
                          <a:spcPct val="20000"/>
                        </a:spcBef>
                        <a:buFont typeface="Arial" charset="0"/>
                        <a:defRPr sz="102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3pPr>
                      <a:lvl4pPr defTabSz="4257675">
                        <a:spcBef>
                          <a:spcPct val="20000"/>
                        </a:spcBef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4pPr>
                      <a:lvl5pPr defTabSz="4257675">
                        <a:spcBef>
                          <a:spcPct val="20000"/>
                        </a:spcBef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5pPr>
                      <a:lvl6pPr marL="8974138" indent="-6688138" defTabSz="4257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6pPr>
                      <a:lvl7pPr marL="9431338" indent="-6688138" defTabSz="4257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7pPr>
                      <a:lvl8pPr marL="9888538" indent="-6688138" defTabSz="4257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8pPr>
                      <a:lvl9pPr marL="10345738" indent="-6688138" defTabSz="4257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4257675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2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0</a:t>
                      </a:r>
                      <a:endParaRPr kumimoji="0" lang="en-US" altLang="fr-FR" sz="2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 New Roman" charset="0"/>
                        <a:cs typeface="Arial" charset="0"/>
                      </a:endParaRPr>
                    </a:p>
                  </a:txBody>
                  <a:tcPr marL="57995" marR="5799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defTabSz="4257675">
                        <a:spcBef>
                          <a:spcPct val="20000"/>
                        </a:spcBef>
                        <a:buFont typeface="Arial" charset="0"/>
                        <a:defRPr sz="13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1pPr>
                      <a:lvl2pPr defTabSz="4257675">
                        <a:spcBef>
                          <a:spcPct val="20000"/>
                        </a:spcBef>
                        <a:buFont typeface="Arial" charset="0"/>
                        <a:defRPr sz="118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2pPr>
                      <a:lvl3pPr defTabSz="4257675">
                        <a:spcBef>
                          <a:spcPct val="20000"/>
                        </a:spcBef>
                        <a:buFont typeface="Arial" charset="0"/>
                        <a:defRPr sz="102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3pPr>
                      <a:lvl4pPr defTabSz="4257675">
                        <a:spcBef>
                          <a:spcPct val="20000"/>
                        </a:spcBef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4pPr>
                      <a:lvl5pPr defTabSz="4257675">
                        <a:spcBef>
                          <a:spcPct val="20000"/>
                        </a:spcBef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5pPr>
                      <a:lvl6pPr marL="8974138" indent="-6688138" defTabSz="4257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6pPr>
                      <a:lvl7pPr marL="9431338" indent="-6688138" defTabSz="4257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7pPr>
                      <a:lvl8pPr marL="9888538" indent="-6688138" defTabSz="4257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8pPr>
                      <a:lvl9pPr marL="10345738" indent="-6688138" defTabSz="4257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4257675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2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0.0</a:t>
                      </a:r>
                      <a:endParaRPr kumimoji="0" lang="en-US" altLang="fr-FR" sz="2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 New Roman" charset="0"/>
                        <a:cs typeface="Arial" charset="0"/>
                      </a:endParaRPr>
                    </a:p>
                  </a:txBody>
                  <a:tcPr marL="57995" marR="5799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defTabSz="4257675">
                        <a:spcBef>
                          <a:spcPct val="20000"/>
                        </a:spcBef>
                        <a:buFont typeface="Arial" charset="0"/>
                        <a:defRPr sz="13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1pPr>
                      <a:lvl2pPr defTabSz="4257675">
                        <a:spcBef>
                          <a:spcPct val="20000"/>
                        </a:spcBef>
                        <a:buFont typeface="Arial" charset="0"/>
                        <a:defRPr sz="118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2pPr>
                      <a:lvl3pPr defTabSz="4257675">
                        <a:spcBef>
                          <a:spcPct val="20000"/>
                        </a:spcBef>
                        <a:buFont typeface="Arial" charset="0"/>
                        <a:defRPr sz="102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3pPr>
                      <a:lvl4pPr defTabSz="4257675">
                        <a:spcBef>
                          <a:spcPct val="20000"/>
                        </a:spcBef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4pPr>
                      <a:lvl5pPr defTabSz="4257675">
                        <a:spcBef>
                          <a:spcPct val="20000"/>
                        </a:spcBef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5pPr>
                      <a:lvl6pPr marL="8974138" indent="-6688138" defTabSz="4257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6pPr>
                      <a:lvl7pPr marL="9431338" indent="-6688138" defTabSz="4257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7pPr>
                      <a:lvl8pPr marL="9888538" indent="-6688138" defTabSz="4257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8pPr>
                      <a:lvl9pPr marL="10345738" indent="-6688138" defTabSz="4257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4257675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2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2</a:t>
                      </a:r>
                      <a:endParaRPr kumimoji="0" lang="en-US" altLang="fr-FR" sz="2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 New Roman" charset="0"/>
                        <a:cs typeface="Arial" charset="0"/>
                      </a:endParaRPr>
                    </a:p>
                  </a:txBody>
                  <a:tcPr marL="57995" marR="5799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defTabSz="4257675">
                        <a:spcBef>
                          <a:spcPct val="20000"/>
                        </a:spcBef>
                        <a:buFont typeface="Arial" charset="0"/>
                        <a:defRPr sz="13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1pPr>
                      <a:lvl2pPr defTabSz="4257675">
                        <a:spcBef>
                          <a:spcPct val="20000"/>
                        </a:spcBef>
                        <a:buFont typeface="Arial" charset="0"/>
                        <a:defRPr sz="118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2pPr>
                      <a:lvl3pPr defTabSz="4257675">
                        <a:spcBef>
                          <a:spcPct val="20000"/>
                        </a:spcBef>
                        <a:buFont typeface="Arial" charset="0"/>
                        <a:defRPr sz="102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3pPr>
                      <a:lvl4pPr defTabSz="4257675">
                        <a:spcBef>
                          <a:spcPct val="20000"/>
                        </a:spcBef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4pPr>
                      <a:lvl5pPr defTabSz="4257675">
                        <a:spcBef>
                          <a:spcPct val="20000"/>
                        </a:spcBef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5pPr>
                      <a:lvl6pPr marL="8974138" indent="-6688138" defTabSz="4257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6pPr>
                      <a:lvl7pPr marL="9431338" indent="-6688138" defTabSz="4257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7pPr>
                      <a:lvl8pPr marL="9888538" indent="-6688138" defTabSz="4257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8pPr>
                      <a:lvl9pPr marL="10345738" indent="-6688138" defTabSz="4257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4257675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2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2.0</a:t>
                      </a:r>
                      <a:endParaRPr kumimoji="0" lang="en-US" altLang="fr-FR" sz="2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 New Roman" charset="0"/>
                        <a:cs typeface="Arial" charset="0"/>
                      </a:endParaRPr>
                    </a:p>
                  </a:txBody>
                  <a:tcPr marL="57995" marR="5799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defTabSz="4257675">
                        <a:spcBef>
                          <a:spcPct val="20000"/>
                        </a:spcBef>
                        <a:buFont typeface="Arial" charset="0"/>
                        <a:defRPr sz="13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1pPr>
                      <a:lvl2pPr defTabSz="4257675">
                        <a:spcBef>
                          <a:spcPct val="20000"/>
                        </a:spcBef>
                        <a:buFont typeface="Arial" charset="0"/>
                        <a:defRPr sz="118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2pPr>
                      <a:lvl3pPr defTabSz="4257675">
                        <a:spcBef>
                          <a:spcPct val="20000"/>
                        </a:spcBef>
                        <a:buFont typeface="Arial" charset="0"/>
                        <a:defRPr sz="102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3pPr>
                      <a:lvl4pPr defTabSz="4257675">
                        <a:spcBef>
                          <a:spcPct val="20000"/>
                        </a:spcBef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4pPr>
                      <a:lvl5pPr defTabSz="4257675">
                        <a:spcBef>
                          <a:spcPct val="20000"/>
                        </a:spcBef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5pPr>
                      <a:lvl6pPr marL="8974138" indent="-6688138" defTabSz="4257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6pPr>
                      <a:lvl7pPr marL="9431338" indent="-6688138" defTabSz="4257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7pPr>
                      <a:lvl8pPr marL="9888538" indent="-6688138" defTabSz="4257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8pPr>
                      <a:lvl9pPr marL="10345738" indent="-6688138" defTabSz="4257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4257675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2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6</a:t>
                      </a:r>
                      <a:endParaRPr kumimoji="0" lang="en-US" altLang="fr-FR" sz="2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 New Roman" charset="0"/>
                        <a:cs typeface="Arial" charset="0"/>
                      </a:endParaRPr>
                    </a:p>
                  </a:txBody>
                  <a:tcPr marL="57995" marR="5799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defTabSz="4257675">
                        <a:spcBef>
                          <a:spcPct val="20000"/>
                        </a:spcBef>
                        <a:buFont typeface="Arial" charset="0"/>
                        <a:defRPr sz="13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1pPr>
                      <a:lvl2pPr defTabSz="4257675">
                        <a:spcBef>
                          <a:spcPct val="20000"/>
                        </a:spcBef>
                        <a:buFont typeface="Arial" charset="0"/>
                        <a:defRPr sz="118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2pPr>
                      <a:lvl3pPr defTabSz="4257675">
                        <a:spcBef>
                          <a:spcPct val="20000"/>
                        </a:spcBef>
                        <a:buFont typeface="Arial" charset="0"/>
                        <a:defRPr sz="102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3pPr>
                      <a:lvl4pPr defTabSz="4257675">
                        <a:spcBef>
                          <a:spcPct val="20000"/>
                        </a:spcBef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4pPr>
                      <a:lvl5pPr defTabSz="4257675">
                        <a:spcBef>
                          <a:spcPct val="20000"/>
                        </a:spcBef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5pPr>
                      <a:lvl6pPr marL="8974138" indent="-6688138" defTabSz="4257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6pPr>
                      <a:lvl7pPr marL="9431338" indent="-6688138" defTabSz="4257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7pPr>
                      <a:lvl8pPr marL="9888538" indent="-6688138" defTabSz="4257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8pPr>
                      <a:lvl9pPr marL="10345738" indent="-6688138" defTabSz="4257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4257675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2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16.7</a:t>
                      </a:r>
                      <a:endParaRPr kumimoji="0" lang="en-US" altLang="fr-FR" sz="2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 New Roman" charset="0"/>
                        <a:cs typeface="Arial" charset="0"/>
                      </a:endParaRPr>
                    </a:p>
                  </a:txBody>
                  <a:tcPr marL="57995" marR="5799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8834">
                <a:tc>
                  <a:txBody>
                    <a:bodyPr/>
                    <a:lstStyle>
                      <a:lvl1pPr defTabSz="4257675">
                        <a:spcBef>
                          <a:spcPct val="20000"/>
                        </a:spcBef>
                        <a:buFont typeface="Arial" charset="0"/>
                        <a:defRPr sz="13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1pPr>
                      <a:lvl2pPr defTabSz="4257675">
                        <a:spcBef>
                          <a:spcPct val="20000"/>
                        </a:spcBef>
                        <a:buFont typeface="Arial" charset="0"/>
                        <a:defRPr sz="118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2pPr>
                      <a:lvl3pPr defTabSz="4257675">
                        <a:spcBef>
                          <a:spcPct val="20000"/>
                        </a:spcBef>
                        <a:buFont typeface="Arial" charset="0"/>
                        <a:defRPr sz="102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3pPr>
                      <a:lvl4pPr defTabSz="4257675">
                        <a:spcBef>
                          <a:spcPct val="20000"/>
                        </a:spcBef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4pPr>
                      <a:lvl5pPr defTabSz="4257675">
                        <a:spcBef>
                          <a:spcPct val="20000"/>
                        </a:spcBef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5pPr>
                      <a:lvl6pPr marL="8974138" indent="-6688138" defTabSz="4257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6pPr>
                      <a:lvl7pPr marL="9431338" indent="-6688138" defTabSz="4257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7pPr>
                      <a:lvl8pPr marL="9888538" indent="-6688138" defTabSz="4257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8pPr>
                      <a:lvl9pPr marL="10345738" indent="-6688138" defTabSz="4257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4257675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27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Poor</a:t>
                      </a:r>
                      <a:endParaRPr kumimoji="0" lang="en-US" altLang="fr-FR" sz="9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Times New Roman" charset="0"/>
                        <a:cs typeface="Arial" charset="0"/>
                      </a:endParaRPr>
                    </a:p>
                  </a:txBody>
                  <a:tcPr marL="57995" marR="5799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4257675">
                        <a:spcBef>
                          <a:spcPct val="20000"/>
                        </a:spcBef>
                        <a:buFont typeface="Arial" charset="0"/>
                        <a:defRPr sz="13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1pPr>
                      <a:lvl2pPr defTabSz="4257675">
                        <a:spcBef>
                          <a:spcPct val="20000"/>
                        </a:spcBef>
                        <a:buFont typeface="Arial" charset="0"/>
                        <a:defRPr sz="118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2pPr>
                      <a:lvl3pPr defTabSz="4257675">
                        <a:spcBef>
                          <a:spcPct val="20000"/>
                        </a:spcBef>
                        <a:buFont typeface="Arial" charset="0"/>
                        <a:defRPr sz="102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3pPr>
                      <a:lvl4pPr defTabSz="4257675">
                        <a:spcBef>
                          <a:spcPct val="20000"/>
                        </a:spcBef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4pPr>
                      <a:lvl5pPr defTabSz="4257675">
                        <a:spcBef>
                          <a:spcPct val="20000"/>
                        </a:spcBef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5pPr>
                      <a:lvl6pPr marL="8974138" indent="-6688138" defTabSz="4257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6pPr>
                      <a:lvl7pPr marL="9431338" indent="-6688138" defTabSz="4257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7pPr>
                      <a:lvl8pPr marL="9888538" indent="-6688138" defTabSz="4257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8pPr>
                      <a:lvl9pPr marL="10345738" indent="-6688138" defTabSz="4257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4257675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2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0</a:t>
                      </a:r>
                      <a:endParaRPr kumimoji="0" lang="en-US" altLang="fr-FR" sz="2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 New Roman" charset="0"/>
                        <a:cs typeface="Arial" charset="0"/>
                      </a:endParaRPr>
                    </a:p>
                  </a:txBody>
                  <a:tcPr marL="57995" marR="5799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defTabSz="4257675">
                        <a:spcBef>
                          <a:spcPct val="20000"/>
                        </a:spcBef>
                        <a:buFont typeface="Arial" charset="0"/>
                        <a:defRPr sz="13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1pPr>
                      <a:lvl2pPr defTabSz="4257675">
                        <a:spcBef>
                          <a:spcPct val="20000"/>
                        </a:spcBef>
                        <a:buFont typeface="Arial" charset="0"/>
                        <a:defRPr sz="118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2pPr>
                      <a:lvl3pPr defTabSz="4257675">
                        <a:spcBef>
                          <a:spcPct val="20000"/>
                        </a:spcBef>
                        <a:buFont typeface="Arial" charset="0"/>
                        <a:defRPr sz="102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3pPr>
                      <a:lvl4pPr defTabSz="4257675">
                        <a:spcBef>
                          <a:spcPct val="20000"/>
                        </a:spcBef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4pPr>
                      <a:lvl5pPr defTabSz="4257675">
                        <a:spcBef>
                          <a:spcPct val="20000"/>
                        </a:spcBef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5pPr>
                      <a:lvl6pPr marL="8974138" indent="-6688138" defTabSz="4257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6pPr>
                      <a:lvl7pPr marL="9431338" indent="-6688138" defTabSz="4257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7pPr>
                      <a:lvl8pPr marL="9888538" indent="-6688138" defTabSz="4257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8pPr>
                      <a:lvl9pPr marL="10345738" indent="-6688138" defTabSz="4257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4257675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2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0.0</a:t>
                      </a:r>
                      <a:endParaRPr kumimoji="0" lang="en-US" altLang="fr-FR" sz="2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 New Roman" charset="0"/>
                        <a:cs typeface="Arial" charset="0"/>
                      </a:endParaRPr>
                    </a:p>
                  </a:txBody>
                  <a:tcPr marL="57995" marR="5799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defTabSz="4257675">
                        <a:spcBef>
                          <a:spcPct val="20000"/>
                        </a:spcBef>
                        <a:buFont typeface="Arial" charset="0"/>
                        <a:defRPr sz="13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1pPr>
                      <a:lvl2pPr defTabSz="4257675">
                        <a:spcBef>
                          <a:spcPct val="20000"/>
                        </a:spcBef>
                        <a:buFont typeface="Arial" charset="0"/>
                        <a:defRPr sz="118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2pPr>
                      <a:lvl3pPr defTabSz="4257675">
                        <a:spcBef>
                          <a:spcPct val="20000"/>
                        </a:spcBef>
                        <a:buFont typeface="Arial" charset="0"/>
                        <a:defRPr sz="102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3pPr>
                      <a:lvl4pPr defTabSz="4257675">
                        <a:spcBef>
                          <a:spcPct val="20000"/>
                        </a:spcBef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4pPr>
                      <a:lvl5pPr defTabSz="4257675">
                        <a:spcBef>
                          <a:spcPct val="20000"/>
                        </a:spcBef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5pPr>
                      <a:lvl6pPr marL="8974138" indent="-6688138" defTabSz="4257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6pPr>
                      <a:lvl7pPr marL="9431338" indent="-6688138" defTabSz="4257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7pPr>
                      <a:lvl8pPr marL="9888538" indent="-6688138" defTabSz="4257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8pPr>
                      <a:lvl9pPr marL="10345738" indent="-6688138" defTabSz="4257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4257675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2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3</a:t>
                      </a:r>
                      <a:endParaRPr kumimoji="0" lang="en-US" altLang="fr-FR" sz="2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 New Roman" charset="0"/>
                        <a:cs typeface="Arial" charset="0"/>
                      </a:endParaRPr>
                    </a:p>
                  </a:txBody>
                  <a:tcPr marL="57995" marR="5799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defTabSz="4257675">
                        <a:spcBef>
                          <a:spcPct val="20000"/>
                        </a:spcBef>
                        <a:buFont typeface="Arial" charset="0"/>
                        <a:defRPr sz="13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1pPr>
                      <a:lvl2pPr defTabSz="4257675">
                        <a:spcBef>
                          <a:spcPct val="20000"/>
                        </a:spcBef>
                        <a:buFont typeface="Arial" charset="0"/>
                        <a:defRPr sz="118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2pPr>
                      <a:lvl3pPr defTabSz="4257675">
                        <a:spcBef>
                          <a:spcPct val="20000"/>
                        </a:spcBef>
                        <a:buFont typeface="Arial" charset="0"/>
                        <a:defRPr sz="102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3pPr>
                      <a:lvl4pPr defTabSz="4257675">
                        <a:spcBef>
                          <a:spcPct val="20000"/>
                        </a:spcBef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4pPr>
                      <a:lvl5pPr defTabSz="4257675">
                        <a:spcBef>
                          <a:spcPct val="20000"/>
                        </a:spcBef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5pPr>
                      <a:lvl6pPr marL="8974138" indent="-6688138" defTabSz="4257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6pPr>
                      <a:lvl7pPr marL="9431338" indent="-6688138" defTabSz="4257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7pPr>
                      <a:lvl8pPr marL="9888538" indent="-6688138" defTabSz="4257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8pPr>
                      <a:lvl9pPr marL="10345738" indent="-6688138" defTabSz="4257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4257675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2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3.1</a:t>
                      </a:r>
                      <a:endParaRPr kumimoji="0" lang="en-US" altLang="fr-FR" sz="2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 New Roman" charset="0"/>
                        <a:cs typeface="Arial" charset="0"/>
                      </a:endParaRPr>
                    </a:p>
                  </a:txBody>
                  <a:tcPr marL="57995" marR="5799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defTabSz="4257675">
                        <a:spcBef>
                          <a:spcPct val="20000"/>
                        </a:spcBef>
                        <a:buFont typeface="Arial" charset="0"/>
                        <a:defRPr sz="13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1pPr>
                      <a:lvl2pPr defTabSz="4257675">
                        <a:spcBef>
                          <a:spcPct val="20000"/>
                        </a:spcBef>
                        <a:buFont typeface="Arial" charset="0"/>
                        <a:defRPr sz="118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2pPr>
                      <a:lvl3pPr defTabSz="4257675">
                        <a:spcBef>
                          <a:spcPct val="20000"/>
                        </a:spcBef>
                        <a:buFont typeface="Arial" charset="0"/>
                        <a:defRPr sz="102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3pPr>
                      <a:lvl4pPr defTabSz="4257675">
                        <a:spcBef>
                          <a:spcPct val="20000"/>
                        </a:spcBef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4pPr>
                      <a:lvl5pPr defTabSz="4257675">
                        <a:spcBef>
                          <a:spcPct val="20000"/>
                        </a:spcBef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5pPr>
                      <a:lvl6pPr marL="8974138" indent="-6688138" defTabSz="4257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6pPr>
                      <a:lvl7pPr marL="9431338" indent="-6688138" defTabSz="4257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7pPr>
                      <a:lvl8pPr marL="9888538" indent="-6688138" defTabSz="4257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8pPr>
                      <a:lvl9pPr marL="10345738" indent="-6688138" defTabSz="4257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4257675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2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7</a:t>
                      </a:r>
                      <a:endParaRPr kumimoji="0" lang="en-US" altLang="fr-FR" sz="2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 New Roman" charset="0"/>
                        <a:cs typeface="Arial" charset="0"/>
                      </a:endParaRPr>
                    </a:p>
                  </a:txBody>
                  <a:tcPr marL="57995" marR="5799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defTabSz="4257675">
                        <a:spcBef>
                          <a:spcPct val="20000"/>
                        </a:spcBef>
                        <a:buFont typeface="Arial" charset="0"/>
                        <a:defRPr sz="13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1pPr>
                      <a:lvl2pPr defTabSz="4257675">
                        <a:spcBef>
                          <a:spcPct val="20000"/>
                        </a:spcBef>
                        <a:buFont typeface="Arial" charset="0"/>
                        <a:defRPr sz="118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2pPr>
                      <a:lvl3pPr defTabSz="4257675">
                        <a:spcBef>
                          <a:spcPct val="20000"/>
                        </a:spcBef>
                        <a:buFont typeface="Arial" charset="0"/>
                        <a:defRPr sz="102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3pPr>
                      <a:lvl4pPr defTabSz="4257675">
                        <a:spcBef>
                          <a:spcPct val="20000"/>
                        </a:spcBef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4pPr>
                      <a:lvl5pPr defTabSz="4257675">
                        <a:spcBef>
                          <a:spcPct val="20000"/>
                        </a:spcBef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5pPr>
                      <a:lvl6pPr marL="8974138" indent="-6688138" defTabSz="4257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6pPr>
                      <a:lvl7pPr marL="9431338" indent="-6688138" defTabSz="4257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7pPr>
                      <a:lvl8pPr marL="9888538" indent="-6688138" defTabSz="4257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8pPr>
                      <a:lvl9pPr marL="10345738" indent="-6688138" defTabSz="4257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4257675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2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19.4</a:t>
                      </a:r>
                      <a:endParaRPr kumimoji="0" lang="en-US" altLang="fr-FR" sz="2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 New Roman" charset="0"/>
                        <a:cs typeface="Arial" charset="0"/>
                      </a:endParaRPr>
                    </a:p>
                  </a:txBody>
                  <a:tcPr marL="57995" marR="5799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8834">
                <a:tc>
                  <a:txBody>
                    <a:bodyPr/>
                    <a:lstStyle>
                      <a:lvl1pPr defTabSz="4257675">
                        <a:spcBef>
                          <a:spcPct val="20000"/>
                        </a:spcBef>
                        <a:buFont typeface="Arial" charset="0"/>
                        <a:defRPr sz="13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1pPr>
                      <a:lvl2pPr defTabSz="4257675">
                        <a:spcBef>
                          <a:spcPct val="20000"/>
                        </a:spcBef>
                        <a:buFont typeface="Arial" charset="0"/>
                        <a:defRPr sz="118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2pPr>
                      <a:lvl3pPr defTabSz="4257675">
                        <a:spcBef>
                          <a:spcPct val="20000"/>
                        </a:spcBef>
                        <a:buFont typeface="Arial" charset="0"/>
                        <a:defRPr sz="102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3pPr>
                      <a:lvl4pPr defTabSz="4257675">
                        <a:spcBef>
                          <a:spcPct val="20000"/>
                        </a:spcBef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4pPr>
                      <a:lvl5pPr defTabSz="4257675">
                        <a:spcBef>
                          <a:spcPct val="20000"/>
                        </a:spcBef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5pPr>
                      <a:lvl6pPr marL="8974138" indent="-6688138" defTabSz="4257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6pPr>
                      <a:lvl7pPr marL="9431338" indent="-6688138" defTabSz="4257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7pPr>
                      <a:lvl8pPr marL="9888538" indent="-6688138" defTabSz="4257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8pPr>
                      <a:lvl9pPr marL="10345738" indent="-6688138" defTabSz="4257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4257675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27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Fair</a:t>
                      </a:r>
                      <a:endParaRPr kumimoji="0" lang="en-US" altLang="fr-FR" sz="10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Times New Roman" charset="0"/>
                        <a:cs typeface="Arial" charset="0"/>
                      </a:endParaRPr>
                    </a:p>
                  </a:txBody>
                  <a:tcPr marL="57995" marR="5799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4257675">
                        <a:spcBef>
                          <a:spcPct val="20000"/>
                        </a:spcBef>
                        <a:buFont typeface="Arial" charset="0"/>
                        <a:defRPr sz="13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1pPr>
                      <a:lvl2pPr defTabSz="4257675">
                        <a:spcBef>
                          <a:spcPct val="20000"/>
                        </a:spcBef>
                        <a:buFont typeface="Arial" charset="0"/>
                        <a:defRPr sz="118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2pPr>
                      <a:lvl3pPr defTabSz="4257675">
                        <a:spcBef>
                          <a:spcPct val="20000"/>
                        </a:spcBef>
                        <a:buFont typeface="Arial" charset="0"/>
                        <a:defRPr sz="102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3pPr>
                      <a:lvl4pPr defTabSz="4257675">
                        <a:spcBef>
                          <a:spcPct val="20000"/>
                        </a:spcBef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4pPr>
                      <a:lvl5pPr defTabSz="4257675">
                        <a:spcBef>
                          <a:spcPct val="20000"/>
                        </a:spcBef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5pPr>
                      <a:lvl6pPr marL="8974138" indent="-6688138" defTabSz="4257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6pPr>
                      <a:lvl7pPr marL="9431338" indent="-6688138" defTabSz="4257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7pPr>
                      <a:lvl8pPr marL="9888538" indent="-6688138" defTabSz="4257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8pPr>
                      <a:lvl9pPr marL="10345738" indent="-6688138" defTabSz="4257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4257675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2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8</a:t>
                      </a:r>
                      <a:endParaRPr kumimoji="0" lang="en-US" altLang="fr-FR" sz="2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 New Roman" charset="0"/>
                        <a:cs typeface="Arial" charset="0"/>
                      </a:endParaRPr>
                    </a:p>
                  </a:txBody>
                  <a:tcPr marL="57995" marR="5799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defTabSz="4257675">
                        <a:spcBef>
                          <a:spcPct val="20000"/>
                        </a:spcBef>
                        <a:buFont typeface="Arial" charset="0"/>
                        <a:defRPr sz="13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1pPr>
                      <a:lvl2pPr defTabSz="4257675">
                        <a:spcBef>
                          <a:spcPct val="20000"/>
                        </a:spcBef>
                        <a:buFont typeface="Arial" charset="0"/>
                        <a:defRPr sz="118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2pPr>
                      <a:lvl3pPr defTabSz="4257675">
                        <a:spcBef>
                          <a:spcPct val="20000"/>
                        </a:spcBef>
                        <a:buFont typeface="Arial" charset="0"/>
                        <a:defRPr sz="102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3pPr>
                      <a:lvl4pPr defTabSz="4257675">
                        <a:spcBef>
                          <a:spcPct val="20000"/>
                        </a:spcBef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4pPr>
                      <a:lvl5pPr defTabSz="4257675">
                        <a:spcBef>
                          <a:spcPct val="20000"/>
                        </a:spcBef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5pPr>
                      <a:lvl6pPr marL="8974138" indent="-6688138" defTabSz="4257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6pPr>
                      <a:lvl7pPr marL="9431338" indent="-6688138" defTabSz="4257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7pPr>
                      <a:lvl8pPr marL="9888538" indent="-6688138" defTabSz="4257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8pPr>
                      <a:lvl9pPr marL="10345738" indent="-6688138" defTabSz="4257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4257675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2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50.0</a:t>
                      </a:r>
                      <a:endParaRPr kumimoji="0" lang="en-US" altLang="fr-FR" sz="2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 New Roman" charset="0"/>
                        <a:cs typeface="Arial" charset="0"/>
                      </a:endParaRPr>
                    </a:p>
                  </a:txBody>
                  <a:tcPr marL="57995" marR="5799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defTabSz="4257675">
                        <a:spcBef>
                          <a:spcPct val="20000"/>
                        </a:spcBef>
                        <a:buFont typeface="Arial" charset="0"/>
                        <a:defRPr sz="13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1pPr>
                      <a:lvl2pPr defTabSz="4257675">
                        <a:spcBef>
                          <a:spcPct val="20000"/>
                        </a:spcBef>
                        <a:buFont typeface="Arial" charset="0"/>
                        <a:defRPr sz="118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2pPr>
                      <a:lvl3pPr defTabSz="4257675">
                        <a:spcBef>
                          <a:spcPct val="20000"/>
                        </a:spcBef>
                        <a:buFont typeface="Arial" charset="0"/>
                        <a:defRPr sz="102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3pPr>
                      <a:lvl4pPr defTabSz="4257675">
                        <a:spcBef>
                          <a:spcPct val="20000"/>
                        </a:spcBef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4pPr>
                      <a:lvl5pPr defTabSz="4257675">
                        <a:spcBef>
                          <a:spcPct val="20000"/>
                        </a:spcBef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5pPr>
                      <a:lvl6pPr marL="8974138" indent="-6688138" defTabSz="4257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6pPr>
                      <a:lvl7pPr marL="9431338" indent="-6688138" defTabSz="4257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7pPr>
                      <a:lvl8pPr marL="9888538" indent="-6688138" defTabSz="4257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8pPr>
                      <a:lvl9pPr marL="10345738" indent="-6688138" defTabSz="4257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4257675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2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37</a:t>
                      </a:r>
                      <a:endParaRPr kumimoji="0" lang="en-US" altLang="fr-FR" sz="2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 New Roman" charset="0"/>
                        <a:cs typeface="Arial" charset="0"/>
                      </a:endParaRPr>
                    </a:p>
                  </a:txBody>
                  <a:tcPr marL="57995" marR="5799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defTabSz="4257675">
                        <a:spcBef>
                          <a:spcPct val="20000"/>
                        </a:spcBef>
                        <a:buFont typeface="Arial" charset="0"/>
                        <a:defRPr sz="13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1pPr>
                      <a:lvl2pPr defTabSz="4257675">
                        <a:spcBef>
                          <a:spcPct val="20000"/>
                        </a:spcBef>
                        <a:buFont typeface="Arial" charset="0"/>
                        <a:defRPr sz="118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2pPr>
                      <a:lvl3pPr defTabSz="4257675">
                        <a:spcBef>
                          <a:spcPct val="20000"/>
                        </a:spcBef>
                        <a:buFont typeface="Arial" charset="0"/>
                        <a:defRPr sz="102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3pPr>
                      <a:lvl4pPr defTabSz="4257675">
                        <a:spcBef>
                          <a:spcPct val="20000"/>
                        </a:spcBef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4pPr>
                      <a:lvl5pPr defTabSz="4257675">
                        <a:spcBef>
                          <a:spcPct val="20000"/>
                        </a:spcBef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5pPr>
                      <a:lvl6pPr marL="8974138" indent="-6688138" defTabSz="4257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6pPr>
                      <a:lvl7pPr marL="9431338" indent="-6688138" defTabSz="4257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7pPr>
                      <a:lvl8pPr marL="9888538" indent="-6688138" defTabSz="4257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8pPr>
                      <a:lvl9pPr marL="10345738" indent="-6688138" defTabSz="4257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4257675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2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37.8</a:t>
                      </a:r>
                      <a:endParaRPr kumimoji="0" lang="en-US" altLang="fr-FR" sz="2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 New Roman" charset="0"/>
                        <a:cs typeface="Arial" charset="0"/>
                      </a:endParaRPr>
                    </a:p>
                  </a:txBody>
                  <a:tcPr marL="57995" marR="5799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defTabSz="4257675">
                        <a:spcBef>
                          <a:spcPct val="20000"/>
                        </a:spcBef>
                        <a:buFont typeface="Arial" charset="0"/>
                        <a:defRPr sz="13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1pPr>
                      <a:lvl2pPr defTabSz="4257675">
                        <a:spcBef>
                          <a:spcPct val="20000"/>
                        </a:spcBef>
                        <a:buFont typeface="Arial" charset="0"/>
                        <a:defRPr sz="118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2pPr>
                      <a:lvl3pPr defTabSz="4257675">
                        <a:spcBef>
                          <a:spcPct val="20000"/>
                        </a:spcBef>
                        <a:buFont typeface="Arial" charset="0"/>
                        <a:defRPr sz="102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3pPr>
                      <a:lvl4pPr defTabSz="4257675">
                        <a:spcBef>
                          <a:spcPct val="20000"/>
                        </a:spcBef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4pPr>
                      <a:lvl5pPr defTabSz="4257675">
                        <a:spcBef>
                          <a:spcPct val="20000"/>
                        </a:spcBef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5pPr>
                      <a:lvl6pPr marL="8974138" indent="-6688138" defTabSz="4257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6pPr>
                      <a:lvl7pPr marL="9431338" indent="-6688138" defTabSz="4257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7pPr>
                      <a:lvl8pPr marL="9888538" indent="-6688138" defTabSz="4257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8pPr>
                      <a:lvl9pPr marL="10345738" indent="-6688138" defTabSz="4257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4257675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2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11</a:t>
                      </a:r>
                      <a:endParaRPr kumimoji="0" lang="en-US" altLang="fr-FR" sz="2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 New Roman" charset="0"/>
                        <a:cs typeface="Arial" charset="0"/>
                      </a:endParaRPr>
                    </a:p>
                  </a:txBody>
                  <a:tcPr marL="57995" marR="5799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defTabSz="4257675">
                        <a:spcBef>
                          <a:spcPct val="20000"/>
                        </a:spcBef>
                        <a:buFont typeface="Arial" charset="0"/>
                        <a:defRPr sz="13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1pPr>
                      <a:lvl2pPr defTabSz="4257675">
                        <a:spcBef>
                          <a:spcPct val="20000"/>
                        </a:spcBef>
                        <a:buFont typeface="Arial" charset="0"/>
                        <a:defRPr sz="118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2pPr>
                      <a:lvl3pPr defTabSz="4257675">
                        <a:spcBef>
                          <a:spcPct val="20000"/>
                        </a:spcBef>
                        <a:buFont typeface="Arial" charset="0"/>
                        <a:defRPr sz="102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3pPr>
                      <a:lvl4pPr defTabSz="4257675">
                        <a:spcBef>
                          <a:spcPct val="20000"/>
                        </a:spcBef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4pPr>
                      <a:lvl5pPr defTabSz="4257675">
                        <a:spcBef>
                          <a:spcPct val="20000"/>
                        </a:spcBef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5pPr>
                      <a:lvl6pPr marL="8974138" indent="-6688138" defTabSz="4257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6pPr>
                      <a:lvl7pPr marL="9431338" indent="-6688138" defTabSz="4257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7pPr>
                      <a:lvl8pPr marL="9888538" indent="-6688138" defTabSz="4257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8pPr>
                      <a:lvl9pPr marL="10345738" indent="-6688138" defTabSz="4257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4257675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2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30.6</a:t>
                      </a:r>
                      <a:endParaRPr kumimoji="0" lang="en-US" altLang="fr-FR" sz="2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 New Roman" charset="0"/>
                        <a:cs typeface="Arial" charset="0"/>
                      </a:endParaRPr>
                    </a:p>
                  </a:txBody>
                  <a:tcPr marL="57995" marR="5799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8834">
                <a:tc>
                  <a:txBody>
                    <a:bodyPr/>
                    <a:lstStyle>
                      <a:lvl1pPr defTabSz="4257675">
                        <a:spcBef>
                          <a:spcPct val="20000"/>
                        </a:spcBef>
                        <a:buFont typeface="Arial" charset="0"/>
                        <a:defRPr sz="13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1pPr>
                      <a:lvl2pPr defTabSz="4257675">
                        <a:spcBef>
                          <a:spcPct val="20000"/>
                        </a:spcBef>
                        <a:buFont typeface="Arial" charset="0"/>
                        <a:defRPr sz="118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2pPr>
                      <a:lvl3pPr defTabSz="4257675">
                        <a:spcBef>
                          <a:spcPct val="20000"/>
                        </a:spcBef>
                        <a:buFont typeface="Arial" charset="0"/>
                        <a:defRPr sz="102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3pPr>
                      <a:lvl4pPr defTabSz="4257675">
                        <a:spcBef>
                          <a:spcPct val="20000"/>
                        </a:spcBef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4pPr>
                      <a:lvl5pPr defTabSz="4257675">
                        <a:spcBef>
                          <a:spcPct val="20000"/>
                        </a:spcBef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5pPr>
                      <a:lvl6pPr marL="8974138" indent="-6688138" defTabSz="4257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6pPr>
                      <a:lvl7pPr marL="9431338" indent="-6688138" defTabSz="4257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7pPr>
                      <a:lvl8pPr marL="9888538" indent="-6688138" defTabSz="4257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8pPr>
                      <a:lvl9pPr marL="10345738" indent="-6688138" defTabSz="4257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4257675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27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Good</a:t>
                      </a:r>
                      <a:endParaRPr kumimoji="0" lang="en-US" altLang="fr-FR" sz="10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Times New Roman" charset="0"/>
                        <a:cs typeface="Arial" charset="0"/>
                      </a:endParaRPr>
                    </a:p>
                  </a:txBody>
                  <a:tcPr marL="57995" marR="5799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4257675">
                        <a:spcBef>
                          <a:spcPct val="20000"/>
                        </a:spcBef>
                        <a:buFont typeface="Arial" charset="0"/>
                        <a:defRPr sz="13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1pPr>
                      <a:lvl2pPr defTabSz="4257675">
                        <a:spcBef>
                          <a:spcPct val="20000"/>
                        </a:spcBef>
                        <a:buFont typeface="Arial" charset="0"/>
                        <a:defRPr sz="118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2pPr>
                      <a:lvl3pPr defTabSz="4257675">
                        <a:spcBef>
                          <a:spcPct val="20000"/>
                        </a:spcBef>
                        <a:buFont typeface="Arial" charset="0"/>
                        <a:defRPr sz="102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3pPr>
                      <a:lvl4pPr defTabSz="4257675">
                        <a:spcBef>
                          <a:spcPct val="20000"/>
                        </a:spcBef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4pPr>
                      <a:lvl5pPr defTabSz="4257675">
                        <a:spcBef>
                          <a:spcPct val="20000"/>
                        </a:spcBef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5pPr>
                      <a:lvl6pPr marL="8974138" indent="-6688138" defTabSz="4257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6pPr>
                      <a:lvl7pPr marL="9431338" indent="-6688138" defTabSz="4257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7pPr>
                      <a:lvl8pPr marL="9888538" indent="-6688138" defTabSz="4257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8pPr>
                      <a:lvl9pPr marL="10345738" indent="-6688138" defTabSz="4257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4257675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2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8</a:t>
                      </a:r>
                      <a:endParaRPr kumimoji="0" lang="en-US" altLang="fr-FR" sz="2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 New Roman" charset="0"/>
                        <a:cs typeface="Arial" charset="0"/>
                      </a:endParaRPr>
                    </a:p>
                  </a:txBody>
                  <a:tcPr marL="57995" marR="5799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defTabSz="4257675">
                        <a:spcBef>
                          <a:spcPct val="20000"/>
                        </a:spcBef>
                        <a:buFont typeface="Arial" charset="0"/>
                        <a:defRPr sz="13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1pPr>
                      <a:lvl2pPr defTabSz="4257675">
                        <a:spcBef>
                          <a:spcPct val="20000"/>
                        </a:spcBef>
                        <a:buFont typeface="Arial" charset="0"/>
                        <a:defRPr sz="118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2pPr>
                      <a:lvl3pPr defTabSz="4257675">
                        <a:spcBef>
                          <a:spcPct val="20000"/>
                        </a:spcBef>
                        <a:buFont typeface="Arial" charset="0"/>
                        <a:defRPr sz="102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3pPr>
                      <a:lvl4pPr defTabSz="4257675">
                        <a:spcBef>
                          <a:spcPct val="20000"/>
                        </a:spcBef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4pPr>
                      <a:lvl5pPr defTabSz="4257675">
                        <a:spcBef>
                          <a:spcPct val="20000"/>
                        </a:spcBef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5pPr>
                      <a:lvl6pPr marL="8974138" indent="-6688138" defTabSz="4257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6pPr>
                      <a:lvl7pPr marL="9431338" indent="-6688138" defTabSz="4257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7pPr>
                      <a:lvl8pPr marL="9888538" indent="-6688138" defTabSz="4257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8pPr>
                      <a:lvl9pPr marL="10345738" indent="-6688138" defTabSz="4257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4257675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2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50.0</a:t>
                      </a:r>
                      <a:endParaRPr kumimoji="0" lang="en-US" altLang="fr-FR" sz="2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 New Roman" charset="0"/>
                        <a:cs typeface="Arial" charset="0"/>
                      </a:endParaRPr>
                    </a:p>
                  </a:txBody>
                  <a:tcPr marL="57995" marR="5799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defTabSz="4257675">
                        <a:spcBef>
                          <a:spcPct val="20000"/>
                        </a:spcBef>
                        <a:buFont typeface="Arial" charset="0"/>
                        <a:defRPr sz="13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1pPr>
                      <a:lvl2pPr defTabSz="4257675">
                        <a:spcBef>
                          <a:spcPct val="20000"/>
                        </a:spcBef>
                        <a:buFont typeface="Arial" charset="0"/>
                        <a:defRPr sz="118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2pPr>
                      <a:lvl3pPr defTabSz="4257675">
                        <a:spcBef>
                          <a:spcPct val="20000"/>
                        </a:spcBef>
                        <a:buFont typeface="Arial" charset="0"/>
                        <a:defRPr sz="102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3pPr>
                      <a:lvl4pPr defTabSz="4257675">
                        <a:spcBef>
                          <a:spcPct val="20000"/>
                        </a:spcBef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4pPr>
                      <a:lvl5pPr defTabSz="4257675">
                        <a:spcBef>
                          <a:spcPct val="20000"/>
                        </a:spcBef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5pPr>
                      <a:lvl6pPr marL="8974138" indent="-6688138" defTabSz="4257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6pPr>
                      <a:lvl7pPr marL="9431338" indent="-6688138" defTabSz="4257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7pPr>
                      <a:lvl8pPr marL="9888538" indent="-6688138" defTabSz="4257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8pPr>
                      <a:lvl9pPr marL="10345738" indent="-6688138" defTabSz="4257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4257675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2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48</a:t>
                      </a:r>
                      <a:endParaRPr kumimoji="0" lang="en-US" altLang="fr-FR" sz="2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 New Roman" charset="0"/>
                        <a:cs typeface="Arial" charset="0"/>
                      </a:endParaRPr>
                    </a:p>
                  </a:txBody>
                  <a:tcPr marL="57995" marR="5799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defTabSz="4257675">
                        <a:spcBef>
                          <a:spcPct val="20000"/>
                        </a:spcBef>
                        <a:buFont typeface="Arial" charset="0"/>
                        <a:defRPr sz="13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1pPr>
                      <a:lvl2pPr defTabSz="4257675">
                        <a:spcBef>
                          <a:spcPct val="20000"/>
                        </a:spcBef>
                        <a:buFont typeface="Arial" charset="0"/>
                        <a:defRPr sz="118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2pPr>
                      <a:lvl3pPr defTabSz="4257675">
                        <a:spcBef>
                          <a:spcPct val="20000"/>
                        </a:spcBef>
                        <a:buFont typeface="Arial" charset="0"/>
                        <a:defRPr sz="102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3pPr>
                      <a:lvl4pPr defTabSz="4257675">
                        <a:spcBef>
                          <a:spcPct val="20000"/>
                        </a:spcBef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4pPr>
                      <a:lvl5pPr defTabSz="4257675">
                        <a:spcBef>
                          <a:spcPct val="20000"/>
                        </a:spcBef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5pPr>
                      <a:lvl6pPr marL="8974138" indent="-6688138" defTabSz="4257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6pPr>
                      <a:lvl7pPr marL="9431338" indent="-6688138" defTabSz="4257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7pPr>
                      <a:lvl8pPr marL="9888538" indent="-6688138" defTabSz="4257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8pPr>
                      <a:lvl9pPr marL="10345738" indent="-6688138" defTabSz="4257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4257675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2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49.0</a:t>
                      </a:r>
                      <a:endParaRPr kumimoji="0" lang="en-US" altLang="fr-FR" sz="2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 New Roman" charset="0"/>
                        <a:cs typeface="Arial" charset="0"/>
                      </a:endParaRPr>
                    </a:p>
                  </a:txBody>
                  <a:tcPr marL="57995" marR="5799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defTabSz="4257675">
                        <a:spcBef>
                          <a:spcPct val="20000"/>
                        </a:spcBef>
                        <a:buFont typeface="Arial" charset="0"/>
                        <a:defRPr sz="13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1pPr>
                      <a:lvl2pPr defTabSz="4257675">
                        <a:spcBef>
                          <a:spcPct val="20000"/>
                        </a:spcBef>
                        <a:buFont typeface="Arial" charset="0"/>
                        <a:defRPr sz="118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2pPr>
                      <a:lvl3pPr defTabSz="4257675">
                        <a:spcBef>
                          <a:spcPct val="20000"/>
                        </a:spcBef>
                        <a:buFont typeface="Arial" charset="0"/>
                        <a:defRPr sz="102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3pPr>
                      <a:lvl4pPr defTabSz="4257675">
                        <a:spcBef>
                          <a:spcPct val="20000"/>
                        </a:spcBef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4pPr>
                      <a:lvl5pPr defTabSz="4257675">
                        <a:spcBef>
                          <a:spcPct val="20000"/>
                        </a:spcBef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5pPr>
                      <a:lvl6pPr marL="8974138" indent="-6688138" defTabSz="4257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6pPr>
                      <a:lvl7pPr marL="9431338" indent="-6688138" defTabSz="4257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7pPr>
                      <a:lvl8pPr marL="9888538" indent="-6688138" defTabSz="4257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8pPr>
                      <a:lvl9pPr marL="10345738" indent="-6688138" defTabSz="4257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4257675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2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11</a:t>
                      </a:r>
                      <a:endParaRPr kumimoji="0" lang="en-US" altLang="fr-FR" sz="2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 New Roman" charset="0"/>
                        <a:cs typeface="Arial" charset="0"/>
                      </a:endParaRPr>
                    </a:p>
                  </a:txBody>
                  <a:tcPr marL="57995" marR="5799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defTabSz="4257675">
                        <a:spcBef>
                          <a:spcPct val="20000"/>
                        </a:spcBef>
                        <a:buFont typeface="Arial" charset="0"/>
                        <a:defRPr sz="13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1pPr>
                      <a:lvl2pPr defTabSz="4257675">
                        <a:spcBef>
                          <a:spcPct val="20000"/>
                        </a:spcBef>
                        <a:buFont typeface="Arial" charset="0"/>
                        <a:defRPr sz="118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2pPr>
                      <a:lvl3pPr defTabSz="4257675">
                        <a:spcBef>
                          <a:spcPct val="20000"/>
                        </a:spcBef>
                        <a:buFont typeface="Arial" charset="0"/>
                        <a:defRPr sz="102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3pPr>
                      <a:lvl4pPr defTabSz="4257675">
                        <a:spcBef>
                          <a:spcPct val="20000"/>
                        </a:spcBef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4pPr>
                      <a:lvl5pPr defTabSz="4257675">
                        <a:spcBef>
                          <a:spcPct val="20000"/>
                        </a:spcBef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5pPr>
                      <a:lvl6pPr marL="8974138" indent="-6688138" defTabSz="4257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6pPr>
                      <a:lvl7pPr marL="9431338" indent="-6688138" defTabSz="4257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7pPr>
                      <a:lvl8pPr marL="9888538" indent="-6688138" defTabSz="4257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8pPr>
                      <a:lvl9pPr marL="10345738" indent="-6688138" defTabSz="4257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4257675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2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30.6</a:t>
                      </a:r>
                      <a:endParaRPr kumimoji="0" lang="en-US" altLang="fr-FR" sz="2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 New Roman" charset="0"/>
                        <a:cs typeface="Arial" charset="0"/>
                      </a:endParaRPr>
                    </a:p>
                  </a:txBody>
                  <a:tcPr marL="57995" marR="5799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95886">
                <a:tc>
                  <a:txBody>
                    <a:bodyPr/>
                    <a:lstStyle>
                      <a:lvl1pPr defTabSz="4257675">
                        <a:spcBef>
                          <a:spcPct val="20000"/>
                        </a:spcBef>
                        <a:buFont typeface="Arial" charset="0"/>
                        <a:defRPr sz="13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1pPr>
                      <a:lvl2pPr defTabSz="4257675">
                        <a:spcBef>
                          <a:spcPct val="20000"/>
                        </a:spcBef>
                        <a:buFont typeface="Arial" charset="0"/>
                        <a:defRPr sz="118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2pPr>
                      <a:lvl3pPr defTabSz="4257675">
                        <a:spcBef>
                          <a:spcPct val="20000"/>
                        </a:spcBef>
                        <a:buFont typeface="Arial" charset="0"/>
                        <a:defRPr sz="102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3pPr>
                      <a:lvl4pPr defTabSz="4257675">
                        <a:spcBef>
                          <a:spcPct val="20000"/>
                        </a:spcBef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4pPr>
                      <a:lvl5pPr defTabSz="4257675">
                        <a:spcBef>
                          <a:spcPct val="20000"/>
                        </a:spcBef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5pPr>
                      <a:lvl6pPr marL="8974138" indent="-6688138" defTabSz="4257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6pPr>
                      <a:lvl7pPr marL="9431338" indent="-6688138" defTabSz="4257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7pPr>
                      <a:lvl8pPr marL="9888538" indent="-6688138" defTabSz="4257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8pPr>
                      <a:lvl9pPr marL="10345738" indent="-6688138" defTabSz="4257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4257675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Very </a:t>
                      </a:r>
                      <a:r>
                        <a:rPr kumimoji="0" lang="en-US" altLang="fr-FR" sz="27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Good</a:t>
                      </a:r>
                      <a:endParaRPr kumimoji="0" lang="en-US" altLang="fr-FR" sz="12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Times New Roman" charset="0"/>
                        <a:cs typeface="Arial" charset="0"/>
                      </a:endParaRPr>
                    </a:p>
                  </a:txBody>
                  <a:tcPr marL="57995" marR="5799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4257675">
                        <a:spcBef>
                          <a:spcPct val="20000"/>
                        </a:spcBef>
                        <a:buFont typeface="Arial" charset="0"/>
                        <a:defRPr sz="13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1pPr>
                      <a:lvl2pPr defTabSz="4257675">
                        <a:spcBef>
                          <a:spcPct val="20000"/>
                        </a:spcBef>
                        <a:buFont typeface="Arial" charset="0"/>
                        <a:defRPr sz="118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2pPr>
                      <a:lvl3pPr defTabSz="4257675">
                        <a:spcBef>
                          <a:spcPct val="20000"/>
                        </a:spcBef>
                        <a:buFont typeface="Arial" charset="0"/>
                        <a:defRPr sz="102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3pPr>
                      <a:lvl4pPr defTabSz="4257675">
                        <a:spcBef>
                          <a:spcPct val="20000"/>
                        </a:spcBef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4pPr>
                      <a:lvl5pPr defTabSz="4257675">
                        <a:spcBef>
                          <a:spcPct val="20000"/>
                        </a:spcBef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5pPr>
                      <a:lvl6pPr marL="8974138" indent="-6688138" defTabSz="4257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6pPr>
                      <a:lvl7pPr marL="9431338" indent="-6688138" defTabSz="4257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7pPr>
                      <a:lvl8pPr marL="9888538" indent="-6688138" defTabSz="4257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8pPr>
                      <a:lvl9pPr marL="10345738" indent="-6688138" defTabSz="4257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4257675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2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0</a:t>
                      </a:r>
                      <a:endParaRPr kumimoji="0" lang="en-US" altLang="fr-FR" sz="2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 New Roman" charset="0"/>
                        <a:cs typeface="Arial" charset="0"/>
                      </a:endParaRPr>
                    </a:p>
                  </a:txBody>
                  <a:tcPr marL="57995" marR="5799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defTabSz="4257675">
                        <a:spcBef>
                          <a:spcPct val="20000"/>
                        </a:spcBef>
                        <a:buFont typeface="Arial" charset="0"/>
                        <a:defRPr sz="13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1pPr>
                      <a:lvl2pPr defTabSz="4257675">
                        <a:spcBef>
                          <a:spcPct val="20000"/>
                        </a:spcBef>
                        <a:buFont typeface="Arial" charset="0"/>
                        <a:defRPr sz="118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2pPr>
                      <a:lvl3pPr defTabSz="4257675">
                        <a:spcBef>
                          <a:spcPct val="20000"/>
                        </a:spcBef>
                        <a:buFont typeface="Arial" charset="0"/>
                        <a:defRPr sz="102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3pPr>
                      <a:lvl4pPr defTabSz="4257675">
                        <a:spcBef>
                          <a:spcPct val="20000"/>
                        </a:spcBef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4pPr>
                      <a:lvl5pPr defTabSz="4257675">
                        <a:spcBef>
                          <a:spcPct val="20000"/>
                        </a:spcBef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5pPr>
                      <a:lvl6pPr marL="8974138" indent="-6688138" defTabSz="4257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6pPr>
                      <a:lvl7pPr marL="9431338" indent="-6688138" defTabSz="4257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7pPr>
                      <a:lvl8pPr marL="9888538" indent="-6688138" defTabSz="4257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8pPr>
                      <a:lvl9pPr marL="10345738" indent="-6688138" defTabSz="4257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4257675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2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0.0</a:t>
                      </a:r>
                      <a:endParaRPr kumimoji="0" lang="en-US" altLang="fr-FR" sz="2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 New Roman" charset="0"/>
                        <a:cs typeface="Arial" charset="0"/>
                      </a:endParaRPr>
                    </a:p>
                  </a:txBody>
                  <a:tcPr marL="57995" marR="5799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defTabSz="4257675">
                        <a:spcBef>
                          <a:spcPct val="20000"/>
                        </a:spcBef>
                        <a:buFont typeface="Arial" charset="0"/>
                        <a:defRPr sz="13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1pPr>
                      <a:lvl2pPr defTabSz="4257675">
                        <a:spcBef>
                          <a:spcPct val="20000"/>
                        </a:spcBef>
                        <a:buFont typeface="Arial" charset="0"/>
                        <a:defRPr sz="118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2pPr>
                      <a:lvl3pPr defTabSz="4257675">
                        <a:spcBef>
                          <a:spcPct val="20000"/>
                        </a:spcBef>
                        <a:buFont typeface="Arial" charset="0"/>
                        <a:defRPr sz="102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3pPr>
                      <a:lvl4pPr defTabSz="4257675">
                        <a:spcBef>
                          <a:spcPct val="20000"/>
                        </a:spcBef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4pPr>
                      <a:lvl5pPr defTabSz="4257675">
                        <a:spcBef>
                          <a:spcPct val="20000"/>
                        </a:spcBef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5pPr>
                      <a:lvl6pPr marL="8974138" indent="-6688138" defTabSz="4257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6pPr>
                      <a:lvl7pPr marL="9431338" indent="-6688138" defTabSz="4257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7pPr>
                      <a:lvl8pPr marL="9888538" indent="-6688138" defTabSz="4257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8pPr>
                      <a:lvl9pPr marL="10345738" indent="-6688138" defTabSz="4257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4257675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2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8</a:t>
                      </a:r>
                      <a:endParaRPr kumimoji="0" lang="en-US" altLang="fr-FR" sz="2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 New Roman" charset="0"/>
                        <a:cs typeface="Arial" charset="0"/>
                      </a:endParaRPr>
                    </a:p>
                  </a:txBody>
                  <a:tcPr marL="57995" marR="5799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defTabSz="4257675">
                        <a:spcBef>
                          <a:spcPct val="20000"/>
                        </a:spcBef>
                        <a:buFont typeface="Arial" charset="0"/>
                        <a:defRPr sz="13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1pPr>
                      <a:lvl2pPr defTabSz="4257675">
                        <a:spcBef>
                          <a:spcPct val="20000"/>
                        </a:spcBef>
                        <a:buFont typeface="Arial" charset="0"/>
                        <a:defRPr sz="118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2pPr>
                      <a:lvl3pPr defTabSz="4257675">
                        <a:spcBef>
                          <a:spcPct val="20000"/>
                        </a:spcBef>
                        <a:buFont typeface="Arial" charset="0"/>
                        <a:defRPr sz="102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3pPr>
                      <a:lvl4pPr defTabSz="4257675">
                        <a:spcBef>
                          <a:spcPct val="20000"/>
                        </a:spcBef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4pPr>
                      <a:lvl5pPr defTabSz="4257675">
                        <a:spcBef>
                          <a:spcPct val="20000"/>
                        </a:spcBef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5pPr>
                      <a:lvl6pPr marL="8974138" indent="-6688138" defTabSz="4257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6pPr>
                      <a:lvl7pPr marL="9431338" indent="-6688138" defTabSz="4257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7pPr>
                      <a:lvl8pPr marL="9888538" indent="-6688138" defTabSz="4257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8pPr>
                      <a:lvl9pPr marL="10345738" indent="-6688138" defTabSz="4257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4257675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2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8.2</a:t>
                      </a:r>
                      <a:endParaRPr kumimoji="0" lang="en-US" altLang="fr-FR" sz="2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 New Roman" charset="0"/>
                        <a:cs typeface="Arial" charset="0"/>
                      </a:endParaRPr>
                    </a:p>
                  </a:txBody>
                  <a:tcPr marL="57995" marR="5799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defTabSz="4257675">
                        <a:spcBef>
                          <a:spcPct val="20000"/>
                        </a:spcBef>
                        <a:buFont typeface="Arial" charset="0"/>
                        <a:defRPr sz="13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1pPr>
                      <a:lvl2pPr defTabSz="4257675">
                        <a:spcBef>
                          <a:spcPct val="20000"/>
                        </a:spcBef>
                        <a:buFont typeface="Arial" charset="0"/>
                        <a:defRPr sz="118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2pPr>
                      <a:lvl3pPr defTabSz="4257675">
                        <a:spcBef>
                          <a:spcPct val="20000"/>
                        </a:spcBef>
                        <a:buFont typeface="Arial" charset="0"/>
                        <a:defRPr sz="102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3pPr>
                      <a:lvl4pPr defTabSz="4257675">
                        <a:spcBef>
                          <a:spcPct val="20000"/>
                        </a:spcBef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4pPr>
                      <a:lvl5pPr defTabSz="4257675">
                        <a:spcBef>
                          <a:spcPct val="20000"/>
                        </a:spcBef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5pPr>
                      <a:lvl6pPr marL="8974138" indent="-6688138" defTabSz="4257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6pPr>
                      <a:lvl7pPr marL="9431338" indent="-6688138" defTabSz="4257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7pPr>
                      <a:lvl8pPr marL="9888538" indent="-6688138" defTabSz="4257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8pPr>
                      <a:lvl9pPr marL="10345738" indent="-6688138" defTabSz="4257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4257675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2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1</a:t>
                      </a:r>
                      <a:endParaRPr kumimoji="0" lang="en-US" altLang="fr-FR" sz="2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 New Roman" charset="0"/>
                        <a:cs typeface="Arial" charset="0"/>
                      </a:endParaRPr>
                    </a:p>
                  </a:txBody>
                  <a:tcPr marL="57995" marR="5799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defTabSz="4257675">
                        <a:spcBef>
                          <a:spcPct val="20000"/>
                        </a:spcBef>
                        <a:buFont typeface="Arial" charset="0"/>
                        <a:defRPr sz="13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1pPr>
                      <a:lvl2pPr defTabSz="4257675">
                        <a:spcBef>
                          <a:spcPct val="20000"/>
                        </a:spcBef>
                        <a:buFont typeface="Arial" charset="0"/>
                        <a:defRPr sz="118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2pPr>
                      <a:lvl3pPr defTabSz="4257675">
                        <a:spcBef>
                          <a:spcPct val="20000"/>
                        </a:spcBef>
                        <a:buFont typeface="Arial" charset="0"/>
                        <a:defRPr sz="102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3pPr>
                      <a:lvl4pPr defTabSz="4257675">
                        <a:spcBef>
                          <a:spcPct val="20000"/>
                        </a:spcBef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4pPr>
                      <a:lvl5pPr defTabSz="4257675">
                        <a:spcBef>
                          <a:spcPct val="20000"/>
                        </a:spcBef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5pPr>
                      <a:lvl6pPr marL="8974138" indent="-6688138" defTabSz="4257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6pPr>
                      <a:lvl7pPr marL="9431338" indent="-6688138" defTabSz="4257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7pPr>
                      <a:lvl8pPr marL="9888538" indent="-6688138" defTabSz="4257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8pPr>
                      <a:lvl9pPr marL="10345738" indent="-6688138" defTabSz="4257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4257675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2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2.8</a:t>
                      </a:r>
                      <a:endParaRPr kumimoji="0" lang="en-US" altLang="fr-FR" sz="2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 New Roman" charset="0"/>
                        <a:cs typeface="Arial" charset="0"/>
                      </a:endParaRPr>
                    </a:p>
                  </a:txBody>
                  <a:tcPr marL="57995" marR="5799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95886">
                <a:tc>
                  <a:txBody>
                    <a:bodyPr/>
                    <a:lstStyle>
                      <a:lvl1pPr defTabSz="4257675">
                        <a:spcBef>
                          <a:spcPct val="20000"/>
                        </a:spcBef>
                        <a:buFont typeface="Arial" charset="0"/>
                        <a:defRPr sz="13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1pPr>
                      <a:lvl2pPr defTabSz="4257675">
                        <a:spcBef>
                          <a:spcPct val="20000"/>
                        </a:spcBef>
                        <a:buFont typeface="Arial" charset="0"/>
                        <a:defRPr sz="118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2pPr>
                      <a:lvl3pPr defTabSz="4257675">
                        <a:spcBef>
                          <a:spcPct val="20000"/>
                        </a:spcBef>
                        <a:buFont typeface="Arial" charset="0"/>
                        <a:defRPr sz="102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3pPr>
                      <a:lvl4pPr defTabSz="4257675">
                        <a:spcBef>
                          <a:spcPct val="20000"/>
                        </a:spcBef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4pPr>
                      <a:lvl5pPr defTabSz="4257675">
                        <a:spcBef>
                          <a:spcPct val="20000"/>
                        </a:spcBef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5pPr>
                      <a:lvl6pPr marL="8974138" indent="-6688138" defTabSz="4257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6pPr>
                      <a:lvl7pPr marL="9431338" indent="-6688138" defTabSz="4257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7pPr>
                      <a:lvl8pPr marL="9888538" indent="-6688138" defTabSz="4257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8pPr>
                      <a:lvl9pPr marL="10345738" indent="-6688138" defTabSz="4257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4257675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27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Total</a:t>
                      </a:r>
                      <a:endParaRPr kumimoji="0" lang="en-US" altLang="fr-FR" sz="12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Times New Roman" charset="0"/>
                        <a:cs typeface="Arial" charset="0"/>
                      </a:endParaRPr>
                    </a:p>
                  </a:txBody>
                  <a:tcPr marL="57995" marR="5799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4257675">
                        <a:spcBef>
                          <a:spcPct val="20000"/>
                        </a:spcBef>
                        <a:buFont typeface="Arial" charset="0"/>
                        <a:defRPr sz="13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1pPr>
                      <a:lvl2pPr defTabSz="4257675">
                        <a:spcBef>
                          <a:spcPct val="20000"/>
                        </a:spcBef>
                        <a:buFont typeface="Arial" charset="0"/>
                        <a:defRPr sz="118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2pPr>
                      <a:lvl3pPr defTabSz="4257675">
                        <a:spcBef>
                          <a:spcPct val="20000"/>
                        </a:spcBef>
                        <a:buFont typeface="Arial" charset="0"/>
                        <a:defRPr sz="102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3pPr>
                      <a:lvl4pPr defTabSz="4257675">
                        <a:spcBef>
                          <a:spcPct val="20000"/>
                        </a:spcBef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4pPr>
                      <a:lvl5pPr defTabSz="4257675">
                        <a:spcBef>
                          <a:spcPct val="20000"/>
                        </a:spcBef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5pPr>
                      <a:lvl6pPr marL="8974138" indent="-6688138" defTabSz="4257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6pPr>
                      <a:lvl7pPr marL="9431338" indent="-6688138" defTabSz="4257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7pPr>
                      <a:lvl8pPr marL="9888538" indent="-6688138" defTabSz="4257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8pPr>
                      <a:lvl9pPr marL="10345738" indent="-6688138" defTabSz="4257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4257675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16</a:t>
                      </a:r>
                      <a:endParaRPr kumimoji="0" lang="en-US" altLang="fr-FR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 New Roman" charset="0"/>
                        <a:cs typeface="Arial" charset="0"/>
                      </a:endParaRPr>
                    </a:p>
                  </a:txBody>
                  <a:tcPr marL="57995" marR="5799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defTabSz="4257675">
                        <a:spcBef>
                          <a:spcPct val="20000"/>
                        </a:spcBef>
                        <a:buFont typeface="Arial" charset="0"/>
                        <a:defRPr sz="13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1pPr>
                      <a:lvl2pPr defTabSz="4257675">
                        <a:spcBef>
                          <a:spcPct val="20000"/>
                        </a:spcBef>
                        <a:buFont typeface="Arial" charset="0"/>
                        <a:defRPr sz="118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2pPr>
                      <a:lvl3pPr defTabSz="4257675">
                        <a:spcBef>
                          <a:spcPct val="20000"/>
                        </a:spcBef>
                        <a:buFont typeface="Arial" charset="0"/>
                        <a:defRPr sz="102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3pPr>
                      <a:lvl4pPr defTabSz="4257675">
                        <a:spcBef>
                          <a:spcPct val="20000"/>
                        </a:spcBef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4pPr>
                      <a:lvl5pPr defTabSz="4257675">
                        <a:spcBef>
                          <a:spcPct val="20000"/>
                        </a:spcBef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5pPr>
                      <a:lvl6pPr marL="8974138" indent="-6688138" defTabSz="4257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6pPr>
                      <a:lvl7pPr marL="9431338" indent="-6688138" defTabSz="4257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7pPr>
                      <a:lvl8pPr marL="9888538" indent="-6688138" defTabSz="4257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8pPr>
                      <a:lvl9pPr marL="10345738" indent="-6688138" defTabSz="4257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4257675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2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100.0 </a:t>
                      </a:r>
                      <a:endParaRPr kumimoji="0" lang="en-US" altLang="fr-FR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 New Roman" charset="0"/>
                        <a:cs typeface="Arial" charset="0"/>
                      </a:endParaRPr>
                    </a:p>
                  </a:txBody>
                  <a:tcPr marL="57995" marR="5799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defTabSz="4257675">
                        <a:spcBef>
                          <a:spcPct val="20000"/>
                        </a:spcBef>
                        <a:buFont typeface="Arial" charset="0"/>
                        <a:defRPr sz="13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1pPr>
                      <a:lvl2pPr defTabSz="4257675">
                        <a:spcBef>
                          <a:spcPct val="20000"/>
                        </a:spcBef>
                        <a:buFont typeface="Arial" charset="0"/>
                        <a:defRPr sz="118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2pPr>
                      <a:lvl3pPr defTabSz="4257675">
                        <a:spcBef>
                          <a:spcPct val="20000"/>
                        </a:spcBef>
                        <a:buFont typeface="Arial" charset="0"/>
                        <a:defRPr sz="102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3pPr>
                      <a:lvl4pPr defTabSz="4257675">
                        <a:spcBef>
                          <a:spcPct val="20000"/>
                        </a:spcBef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4pPr>
                      <a:lvl5pPr defTabSz="4257675">
                        <a:spcBef>
                          <a:spcPct val="20000"/>
                        </a:spcBef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5pPr>
                      <a:lvl6pPr marL="8974138" indent="-6688138" defTabSz="4257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6pPr>
                      <a:lvl7pPr marL="9431338" indent="-6688138" defTabSz="4257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7pPr>
                      <a:lvl8pPr marL="9888538" indent="-6688138" defTabSz="4257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8pPr>
                      <a:lvl9pPr marL="10345738" indent="-6688138" defTabSz="4257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4257675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98</a:t>
                      </a:r>
                      <a:endParaRPr kumimoji="0" lang="en-US" altLang="fr-FR" sz="2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 New Roman" charset="0"/>
                        <a:cs typeface="Arial" charset="0"/>
                      </a:endParaRPr>
                    </a:p>
                  </a:txBody>
                  <a:tcPr marL="57995" marR="5799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defTabSz="4257675">
                        <a:spcBef>
                          <a:spcPct val="20000"/>
                        </a:spcBef>
                        <a:buFont typeface="Arial" charset="0"/>
                        <a:defRPr sz="13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1pPr>
                      <a:lvl2pPr defTabSz="4257675">
                        <a:spcBef>
                          <a:spcPct val="20000"/>
                        </a:spcBef>
                        <a:buFont typeface="Arial" charset="0"/>
                        <a:defRPr sz="118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2pPr>
                      <a:lvl3pPr defTabSz="4257675">
                        <a:spcBef>
                          <a:spcPct val="20000"/>
                        </a:spcBef>
                        <a:buFont typeface="Arial" charset="0"/>
                        <a:defRPr sz="102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3pPr>
                      <a:lvl4pPr defTabSz="4257675">
                        <a:spcBef>
                          <a:spcPct val="20000"/>
                        </a:spcBef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4pPr>
                      <a:lvl5pPr defTabSz="4257675">
                        <a:spcBef>
                          <a:spcPct val="20000"/>
                        </a:spcBef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5pPr>
                      <a:lvl6pPr marL="8974138" indent="-6688138" defTabSz="4257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6pPr>
                      <a:lvl7pPr marL="9431338" indent="-6688138" defTabSz="4257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7pPr>
                      <a:lvl8pPr marL="9888538" indent="-6688138" defTabSz="4257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8pPr>
                      <a:lvl9pPr marL="10345738" indent="-6688138" defTabSz="4257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4257675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2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100.0 </a:t>
                      </a:r>
                      <a:endParaRPr kumimoji="0" lang="en-US" altLang="fr-FR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 New Roman" charset="0"/>
                        <a:cs typeface="Arial" charset="0"/>
                      </a:endParaRPr>
                    </a:p>
                  </a:txBody>
                  <a:tcPr marL="57995" marR="5799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defTabSz="4257675">
                        <a:spcBef>
                          <a:spcPct val="20000"/>
                        </a:spcBef>
                        <a:buFont typeface="Arial" charset="0"/>
                        <a:defRPr sz="13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1pPr>
                      <a:lvl2pPr defTabSz="4257675">
                        <a:spcBef>
                          <a:spcPct val="20000"/>
                        </a:spcBef>
                        <a:buFont typeface="Arial" charset="0"/>
                        <a:defRPr sz="118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2pPr>
                      <a:lvl3pPr defTabSz="4257675">
                        <a:spcBef>
                          <a:spcPct val="20000"/>
                        </a:spcBef>
                        <a:buFont typeface="Arial" charset="0"/>
                        <a:defRPr sz="102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3pPr>
                      <a:lvl4pPr defTabSz="4257675">
                        <a:spcBef>
                          <a:spcPct val="20000"/>
                        </a:spcBef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4pPr>
                      <a:lvl5pPr defTabSz="4257675">
                        <a:spcBef>
                          <a:spcPct val="20000"/>
                        </a:spcBef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5pPr>
                      <a:lvl6pPr marL="8974138" indent="-6688138" defTabSz="4257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6pPr>
                      <a:lvl7pPr marL="9431338" indent="-6688138" defTabSz="4257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7pPr>
                      <a:lvl8pPr marL="9888538" indent="-6688138" defTabSz="4257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8pPr>
                      <a:lvl9pPr marL="10345738" indent="-6688138" defTabSz="4257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4257675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2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36</a:t>
                      </a:r>
                      <a:endParaRPr kumimoji="0" lang="en-US" altLang="fr-FR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 New Roman" charset="0"/>
                        <a:cs typeface="Arial" charset="0"/>
                      </a:endParaRPr>
                    </a:p>
                  </a:txBody>
                  <a:tcPr marL="57995" marR="5799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defTabSz="4257675">
                        <a:spcBef>
                          <a:spcPct val="20000"/>
                        </a:spcBef>
                        <a:buFont typeface="Arial" charset="0"/>
                        <a:defRPr sz="13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1pPr>
                      <a:lvl2pPr defTabSz="4257675">
                        <a:spcBef>
                          <a:spcPct val="20000"/>
                        </a:spcBef>
                        <a:buFont typeface="Arial" charset="0"/>
                        <a:defRPr sz="118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2pPr>
                      <a:lvl3pPr defTabSz="4257675">
                        <a:spcBef>
                          <a:spcPct val="20000"/>
                        </a:spcBef>
                        <a:buFont typeface="Arial" charset="0"/>
                        <a:defRPr sz="102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3pPr>
                      <a:lvl4pPr defTabSz="4257675">
                        <a:spcBef>
                          <a:spcPct val="20000"/>
                        </a:spcBef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4pPr>
                      <a:lvl5pPr defTabSz="4257675">
                        <a:spcBef>
                          <a:spcPct val="20000"/>
                        </a:spcBef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5pPr>
                      <a:lvl6pPr marL="8974138" indent="-6688138" defTabSz="4257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6pPr>
                      <a:lvl7pPr marL="9431338" indent="-6688138" defTabSz="4257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7pPr>
                      <a:lvl8pPr marL="9888538" indent="-6688138" defTabSz="4257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8pPr>
                      <a:lvl9pPr marL="10345738" indent="-6688138" defTabSz="4257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85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4257675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100.0 </a:t>
                      </a:r>
                      <a:endParaRPr kumimoji="0" lang="en-US" altLang="fr-FR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 New Roman" charset="0"/>
                        <a:cs typeface="Arial" charset="0"/>
                      </a:endParaRPr>
                    </a:p>
                  </a:txBody>
                  <a:tcPr marL="57995" marR="5799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9E3146F3-98E2-4FB1-8193-31EF02AE24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9478536"/>
              </p:ext>
            </p:extLst>
          </p:nvPr>
        </p:nvGraphicFramePr>
        <p:xfrm>
          <a:off x="17449800" y="19334336"/>
          <a:ext cx="13802319" cy="4968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35" name="Rectangle 3">
            <a:extLst>
              <a:ext uri="{FF2B5EF4-FFF2-40B4-BE49-F238E27FC236}">
                <a16:creationId xmlns:a16="http://schemas.microsoft.com/office/drawing/2014/main" id="{643A3F61-479C-48FA-9B8E-1F048B9212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31063" y="11786939"/>
            <a:ext cx="13068300" cy="12827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altLang="en-US" dirty="0"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altLang="en-US" sz="2800" b="1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altLang="en-US" sz="3200" b="1" dirty="0">
                <a:ea typeface="Calibri" panose="020F0502020204030204" pitchFamily="34" charset="0"/>
                <a:cs typeface="Arial" panose="020B0604020202020204" pitchFamily="34" charset="0"/>
              </a:rPr>
              <a:t>Table 14 :</a:t>
            </a:r>
            <a:r>
              <a:rPr lang="fr-FR" alt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altLang="en-US" sz="3200" dirty="0">
                <a:ea typeface="Calibri" panose="020F0502020204030204" pitchFamily="34" charset="0"/>
                <a:cs typeface="Arial" panose="020B0604020202020204" pitchFamily="34" charset="0"/>
              </a:rPr>
              <a:t>Lorem ipsum </a:t>
            </a:r>
            <a:r>
              <a:rPr lang="fr-FR" altLang="en-US" sz="3200" dirty="0" err="1">
                <a:ea typeface="Calibri" panose="020F0502020204030204" pitchFamily="34" charset="0"/>
                <a:cs typeface="Arial" panose="020B0604020202020204" pitchFamily="34" charset="0"/>
              </a:rPr>
              <a:t>dolor</a:t>
            </a:r>
            <a:r>
              <a:rPr lang="fr-FR" altLang="en-US" sz="32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altLang="en-US" sz="3200" dirty="0" err="1">
                <a:ea typeface="Calibri" panose="020F0502020204030204" pitchFamily="34" charset="0"/>
                <a:cs typeface="Arial" panose="020B0604020202020204" pitchFamily="34" charset="0"/>
              </a:rPr>
              <a:t>sit</a:t>
            </a:r>
            <a:r>
              <a:rPr lang="fr-FR" altLang="en-US" sz="32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altLang="en-US" sz="3200" dirty="0" err="1">
                <a:ea typeface="Calibri" panose="020F0502020204030204" pitchFamily="34" charset="0"/>
                <a:cs typeface="Arial" panose="020B0604020202020204" pitchFamily="34" charset="0"/>
              </a:rPr>
              <a:t>amet</a:t>
            </a:r>
            <a:endParaRPr lang="en-US" altLang="en-US" sz="3200" b="1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5">
            <a:extLst>
              <a:ext uri="{FF2B5EF4-FFF2-40B4-BE49-F238E27FC236}">
                <a16:creationId xmlns:a16="http://schemas.microsoft.com/office/drawing/2014/main" id="{1C1271DA-C418-0B93-4F10-4FEB40B637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31439" y="396231"/>
            <a:ext cx="14833648" cy="2641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45928" tIns="457056" rIns="520536" bIns="177744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6500" b="1" dirty="0">
                <a:solidFill>
                  <a:srgbClr val="5B56A6"/>
                </a:solidFill>
              </a:rPr>
              <a:t>ABSTRACT TITLE</a:t>
            </a:r>
            <a:br>
              <a:rPr lang="fr-FR" sz="6500" b="1" dirty="0">
                <a:solidFill>
                  <a:srgbClr val="5B56A6"/>
                </a:solidFill>
              </a:rPr>
            </a:br>
            <a:r>
              <a:rPr lang="fr-FR" sz="6500" b="1" dirty="0" err="1">
                <a:solidFill>
                  <a:srgbClr val="5B56A6"/>
                </a:solidFill>
              </a:rPr>
              <a:t>Authors</a:t>
            </a:r>
            <a:r>
              <a:rPr lang="fr-FR" sz="6500" b="1" dirty="0">
                <a:solidFill>
                  <a:srgbClr val="5B56A6"/>
                </a:solidFill>
              </a:rPr>
              <a:t> List</a:t>
            </a:r>
          </a:p>
        </p:txBody>
      </p:sp>
    </p:spTree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53BA6FA34D134CA4C69B09FEB631A1" ma:contentTypeVersion="12" ma:contentTypeDescription="Create a new document." ma:contentTypeScope="" ma:versionID="2bfeaf9af2a976bad9525d05c5a5ed6c">
  <xsd:schema xmlns:xsd="http://www.w3.org/2001/XMLSchema" xmlns:xs="http://www.w3.org/2001/XMLSchema" xmlns:p="http://schemas.microsoft.com/office/2006/metadata/properties" xmlns:ns2="a79f2e7b-43a9-4b89-b479-dee42cd28928" xmlns:ns3="7e7a2a2b-0f42-4f9d-9249-d4ad34a9f0df" targetNamespace="http://schemas.microsoft.com/office/2006/metadata/properties" ma:root="true" ma:fieldsID="2b6f96882666a25451c0350309321927" ns2:_="" ns3:_="">
    <xsd:import namespace="a79f2e7b-43a9-4b89-b479-dee42cd28928"/>
    <xsd:import namespace="7e7a2a2b-0f42-4f9d-9249-d4ad34a9f0d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9f2e7b-43a9-4b89-b479-dee42cd289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7a2a2b-0f42-4f9d-9249-d4ad34a9f0df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D1367D4-F12A-4774-97C8-1E977845AEE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674BFBE-0B5F-4BB7-9A18-64A122B3C7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79f2e7b-43a9-4b89-b479-dee42cd28928"/>
    <ds:schemaRef ds:uri="7e7a2a2b-0f42-4f9d-9249-d4ad34a9f0d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A2BB00B-53AD-407C-AE30-1F19E3CA77E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1216</TotalTime>
  <Words>591</Words>
  <Application>Microsoft Office PowerPoint</Application>
  <PresentationFormat>Personnalisé</PresentationFormat>
  <Paragraphs>72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4" baseType="lpstr">
      <vt:lpstr>Arial</vt:lpstr>
      <vt:lpstr>Calibri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Olivier PUDDU</cp:lastModifiedBy>
  <cp:revision>11</cp:revision>
  <dcterms:created xsi:type="dcterms:W3CDTF">2018-01-29T11:03:09Z</dcterms:created>
  <dcterms:modified xsi:type="dcterms:W3CDTF">2026-04-09T06:34:27Z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0x0101006D53BA6FA34D134CA4C69B09FEB631A1</vt:lpwstr>
  </property>
</Properties>
</file>