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  <p:sldMasterId id="2147483672" r:id="rId6"/>
    <p:sldMasterId id="2147483684" r:id="rId7"/>
  </p:sldMasterIdLst>
  <p:sldIdLst>
    <p:sldId id="256" r:id="rId8"/>
    <p:sldId id="263" r:id="rId9"/>
    <p:sldId id="262" r:id="rId10"/>
    <p:sldId id="264" r:id="rId11"/>
    <p:sldId id="265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B7E564A-E765-1242-82C3-C4F56331F0BC}" v="9" dt="2026-02-24T16:39:53.8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3"/>
    <p:restoredTop sz="94658"/>
  </p:normalViewPr>
  <p:slideViewPr>
    <p:cSldViewPr snapToGrid="0" snapToObjects="1">
      <p:cViewPr varScale="1">
        <p:scale>
          <a:sx n="120" d="100"/>
          <a:sy n="120" d="100"/>
        </p:scale>
        <p:origin x="79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ie Ferrando" userId="ee103e03-42cb-44eb-81cc-07dcdc6524c0" providerId="ADAL" clId="{FB7E564A-E765-1242-82C3-C4F56331F0BC}"/>
    <pc:docChg chg="custSel modSld modMainMaster">
      <pc:chgData name="Lucie Ferrando" userId="ee103e03-42cb-44eb-81cc-07dcdc6524c0" providerId="ADAL" clId="{FB7E564A-E765-1242-82C3-C4F56331F0BC}" dt="2026-02-24T16:39:53.881" v="25"/>
      <pc:docMkLst>
        <pc:docMk/>
      </pc:docMkLst>
      <pc:sldChg chg="modSp">
        <pc:chgData name="Lucie Ferrando" userId="ee103e03-42cb-44eb-81cc-07dcdc6524c0" providerId="ADAL" clId="{FB7E564A-E765-1242-82C3-C4F56331F0BC}" dt="2026-02-24T16:39:53.881" v="25"/>
        <pc:sldMkLst>
          <pc:docMk/>
          <pc:sldMk cId="1715031593" sldId="265"/>
        </pc:sldMkLst>
        <pc:spChg chg="mod">
          <ac:chgData name="Lucie Ferrando" userId="ee103e03-42cb-44eb-81cc-07dcdc6524c0" providerId="ADAL" clId="{FB7E564A-E765-1242-82C3-C4F56331F0BC}" dt="2026-02-24T16:39:53.881" v="25"/>
          <ac:spMkLst>
            <pc:docMk/>
            <pc:sldMk cId="1715031593" sldId="265"/>
            <ac:spMk id="2" creationId="{FD21011B-2908-3100-F553-B530918FBF0C}"/>
          </ac:spMkLst>
        </pc:spChg>
        <pc:spChg chg="mod">
          <ac:chgData name="Lucie Ferrando" userId="ee103e03-42cb-44eb-81cc-07dcdc6524c0" providerId="ADAL" clId="{FB7E564A-E765-1242-82C3-C4F56331F0BC}" dt="2026-02-24T16:39:53.881" v="25"/>
          <ac:spMkLst>
            <pc:docMk/>
            <pc:sldMk cId="1715031593" sldId="265"/>
            <ac:spMk id="3" creationId="{FDD4F695-C67B-AD1A-63EE-62BC1B8764BB}"/>
          </ac:spMkLst>
        </pc:spChg>
      </pc:sldChg>
      <pc:sldMasterChg chg="addSp delSp modSp mod">
        <pc:chgData name="Lucie Ferrando" userId="ee103e03-42cb-44eb-81cc-07dcdc6524c0" providerId="ADAL" clId="{FB7E564A-E765-1242-82C3-C4F56331F0BC}" dt="2026-02-24T16:38:28.590" v="5" actId="167"/>
        <pc:sldMasterMkLst>
          <pc:docMk/>
          <pc:sldMasterMk cId="2289217711" sldId="2147483648"/>
        </pc:sldMasterMkLst>
        <pc:picChg chg="add mod">
          <ac:chgData name="Lucie Ferrando" userId="ee103e03-42cb-44eb-81cc-07dcdc6524c0" providerId="ADAL" clId="{FB7E564A-E765-1242-82C3-C4F56331F0BC}" dt="2026-02-24T16:38:28.590" v="5" actId="167"/>
          <ac:picMkLst>
            <pc:docMk/>
            <pc:sldMasterMk cId="2289217711" sldId="2147483648"/>
            <ac:picMk id="4" creationId="{90705381-7594-F3D3-F298-EE0DD094A076}"/>
          </ac:picMkLst>
        </pc:picChg>
        <pc:picChg chg="del">
          <ac:chgData name="Lucie Ferrando" userId="ee103e03-42cb-44eb-81cc-07dcdc6524c0" providerId="ADAL" clId="{FB7E564A-E765-1242-82C3-C4F56331F0BC}" dt="2026-02-24T16:38:07.206" v="0" actId="478"/>
          <ac:picMkLst>
            <pc:docMk/>
            <pc:sldMasterMk cId="2289217711" sldId="2147483648"/>
            <ac:picMk id="8" creationId="{298B6A17-4918-3C59-340E-B1AF9F276AB3}"/>
          </ac:picMkLst>
        </pc:picChg>
      </pc:sldMasterChg>
      <pc:sldMasterChg chg="addSp delSp modSp mod">
        <pc:chgData name="Lucie Ferrando" userId="ee103e03-42cb-44eb-81cc-07dcdc6524c0" providerId="ADAL" clId="{FB7E564A-E765-1242-82C3-C4F56331F0BC}" dt="2026-02-24T16:38:52.091" v="11" actId="167"/>
        <pc:sldMasterMkLst>
          <pc:docMk/>
          <pc:sldMasterMk cId="3083745262" sldId="2147483660"/>
        </pc:sldMasterMkLst>
        <pc:picChg chg="add mod">
          <ac:chgData name="Lucie Ferrando" userId="ee103e03-42cb-44eb-81cc-07dcdc6524c0" providerId="ADAL" clId="{FB7E564A-E765-1242-82C3-C4F56331F0BC}" dt="2026-02-24T16:38:52.091" v="11" actId="167"/>
          <ac:picMkLst>
            <pc:docMk/>
            <pc:sldMasterMk cId="3083745262" sldId="2147483660"/>
            <ac:picMk id="4" creationId="{7B948B7B-3778-A506-FF05-757AA341AD24}"/>
          </ac:picMkLst>
        </pc:picChg>
        <pc:picChg chg="del">
          <ac:chgData name="Lucie Ferrando" userId="ee103e03-42cb-44eb-81cc-07dcdc6524c0" providerId="ADAL" clId="{FB7E564A-E765-1242-82C3-C4F56331F0BC}" dt="2026-02-24T16:38:33.818" v="6" actId="478"/>
          <ac:picMkLst>
            <pc:docMk/>
            <pc:sldMasterMk cId="3083745262" sldId="2147483660"/>
            <ac:picMk id="8" creationId="{61AB23C2-FCEA-4031-C19F-63820882A8BB}"/>
          </ac:picMkLst>
        </pc:picChg>
      </pc:sldMasterChg>
      <pc:sldMasterChg chg="addSp delSp modSp mod">
        <pc:chgData name="Lucie Ferrando" userId="ee103e03-42cb-44eb-81cc-07dcdc6524c0" providerId="ADAL" clId="{FB7E564A-E765-1242-82C3-C4F56331F0BC}" dt="2026-02-24T16:39:18.737" v="17" actId="167"/>
        <pc:sldMasterMkLst>
          <pc:docMk/>
          <pc:sldMasterMk cId="2961183348" sldId="2147483672"/>
        </pc:sldMasterMkLst>
        <pc:picChg chg="add mod">
          <ac:chgData name="Lucie Ferrando" userId="ee103e03-42cb-44eb-81cc-07dcdc6524c0" providerId="ADAL" clId="{FB7E564A-E765-1242-82C3-C4F56331F0BC}" dt="2026-02-24T16:39:18.737" v="17" actId="167"/>
          <ac:picMkLst>
            <pc:docMk/>
            <pc:sldMasterMk cId="2961183348" sldId="2147483672"/>
            <ac:picMk id="4" creationId="{35E81E67-AC8F-3B3F-F54B-C12C00663466}"/>
          </ac:picMkLst>
        </pc:picChg>
        <pc:picChg chg="del">
          <ac:chgData name="Lucie Ferrando" userId="ee103e03-42cb-44eb-81cc-07dcdc6524c0" providerId="ADAL" clId="{FB7E564A-E765-1242-82C3-C4F56331F0BC}" dt="2026-02-24T16:39:03.444" v="12" actId="478"/>
          <ac:picMkLst>
            <pc:docMk/>
            <pc:sldMasterMk cId="2961183348" sldId="2147483672"/>
            <ac:picMk id="8" creationId="{C221F08C-F10B-1CA9-60B3-CB4595E9C9FB}"/>
          </ac:picMkLst>
        </pc:picChg>
      </pc:sldMasterChg>
      <pc:sldMasterChg chg="addSp delSp modSp mod">
        <pc:chgData name="Lucie Ferrando" userId="ee103e03-42cb-44eb-81cc-07dcdc6524c0" providerId="ADAL" clId="{FB7E564A-E765-1242-82C3-C4F56331F0BC}" dt="2026-02-24T16:39:42.069" v="23" actId="167"/>
        <pc:sldMasterMkLst>
          <pc:docMk/>
          <pc:sldMasterMk cId="461147186" sldId="2147483684"/>
        </pc:sldMasterMkLst>
        <pc:picChg chg="add mod">
          <ac:chgData name="Lucie Ferrando" userId="ee103e03-42cb-44eb-81cc-07dcdc6524c0" providerId="ADAL" clId="{FB7E564A-E765-1242-82C3-C4F56331F0BC}" dt="2026-02-24T16:39:42.069" v="23" actId="167"/>
          <ac:picMkLst>
            <pc:docMk/>
            <pc:sldMasterMk cId="461147186" sldId="2147483684"/>
            <ac:picMk id="4" creationId="{7AE6957E-E737-0408-F127-8B9295F8647E}"/>
          </ac:picMkLst>
        </pc:picChg>
        <pc:picChg chg="del">
          <ac:chgData name="Lucie Ferrando" userId="ee103e03-42cb-44eb-81cc-07dcdc6524c0" providerId="ADAL" clId="{FB7E564A-E765-1242-82C3-C4F56331F0BC}" dt="2026-02-24T16:39:26.329" v="18" actId="478"/>
          <ac:picMkLst>
            <pc:docMk/>
            <pc:sldMasterMk cId="461147186" sldId="2147483684"/>
            <ac:picMk id="8" creationId="{4D2B8603-900A-D9A1-DAF4-1BA26B28E5C2}"/>
          </ac:picMkLst>
        </pc:picChg>
      </pc:sldMasterChg>
      <pc:sldMasterChg chg="delSp mod">
        <pc:chgData name="Lucie Ferrando" userId="ee103e03-42cb-44eb-81cc-07dcdc6524c0" providerId="ADAL" clId="{FB7E564A-E765-1242-82C3-C4F56331F0BC}" dt="2026-02-24T16:39:50.223" v="24" actId="478"/>
        <pc:sldMasterMkLst>
          <pc:docMk/>
          <pc:sldMasterMk cId="3680403586" sldId="2147483696"/>
        </pc:sldMasterMkLst>
        <pc:picChg chg="del">
          <ac:chgData name="Lucie Ferrando" userId="ee103e03-42cb-44eb-81cc-07dcdc6524c0" providerId="ADAL" clId="{FB7E564A-E765-1242-82C3-C4F56331F0BC}" dt="2026-02-24T16:39:50.223" v="24" actId="478"/>
          <ac:picMkLst>
            <pc:docMk/>
            <pc:sldMasterMk cId="3680403586" sldId="2147483696"/>
            <ac:picMk id="8" creationId="{D1B98585-BDF2-E693-23CC-746A31727D69}"/>
          </ac:picMkLst>
        </pc:picChg>
      </pc:sldMasterChg>
    </pc:docChg>
  </pc:docChgLst>
  <pc:docChgLst>
    <pc:chgData name="Lucie Ferrando" userId="ee103e03-42cb-44eb-81cc-07dcdc6524c0" providerId="ADAL" clId="{D7A70DFC-8A84-9941-BC94-C86997913F31}"/>
    <pc:docChg chg="undo custSel addSld delSld modSld addMainMaster modMainMaster">
      <pc:chgData name="Lucie Ferrando" userId="ee103e03-42cb-44eb-81cc-07dcdc6524c0" providerId="ADAL" clId="{D7A70DFC-8A84-9941-BC94-C86997913F31}" dt="2025-03-04T15:31:58.415" v="61" actId="680"/>
      <pc:docMkLst>
        <pc:docMk/>
      </pc:docMkLst>
      <pc:sldChg chg="delSp mod">
        <pc:chgData name="Lucie Ferrando" userId="ee103e03-42cb-44eb-81cc-07dcdc6524c0" providerId="ADAL" clId="{D7A70DFC-8A84-9941-BC94-C86997913F31}" dt="2025-03-04T15:28:41.219" v="0" actId="478"/>
        <pc:sldMkLst>
          <pc:docMk/>
          <pc:sldMk cId="843518057" sldId="256"/>
        </pc:sldMkLst>
      </pc:sldChg>
      <pc:sldChg chg="delSp modSp del mod">
        <pc:chgData name="Lucie Ferrando" userId="ee103e03-42cb-44eb-81cc-07dcdc6524c0" providerId="ADAL" clId="{D7A70DFC-8A84-9941-BC94-C86997913F31}" dt="2025-03-04T15:31:53.917" v="60" actId="2696"/>
        <pc:sldMkLst>
          <pc:docMk/>
          <pc:sldMk cId="350277447" sldId="257"/>
        </pc:sldMkLst>
      </pc:sldChg>
      <pc:sldChg chg="del">
        <pc:chgData name="Lucie Ferrando" userId="ee103e03-42cb-44eb-81cc-07dcdc6524c0" providerId="ADAL" clId="{D7A70DFC-8A84-9941-BC94-C86997913F31}" dt="2025-03-04T15:28:43.880" v="3" actId="2696"/>
        <pc:sldMkLst>
          <pc:docMk/>
          <pc:sldMk cId="4040031842" sldId="259"/>
        </pc:sldMkLst>
      </pc:sldChg>
      <pc:sldChg chg="delSp del mod">
        <pc:chgData name="Lucie Ferrando" userId="ee103e03-42cb-44eb-81cc-07dcdc6524c0" providerId="ADAL" clId="{D7A70DFC-8A84-9941-BC94-C86997913F31}" dt="2025-03-04T15:31:52.832" v="59" actId="2696"/>
        <pc:sldMkLst>
          <pc:docMk/>
          <pc:sldMk cId="1220864908" sldId="261"/>
        </pc:sldMkLst>
      </pc:sldChg>
      <pc:sldChg chg="new">
        <pc:chgData name="Lucie Ferrando" userId="ee103e03-42cb-44eb-81cc-07dcdc6524c0" providerId="ADAL" clId="{D7A70DFC-8A84-9941-BC94-C86997913F31}" dt="2025-03-04T15:31:37.164" v="56" actId="680"/>
        <pc:sldMkLst>
          <pc:docMk/>
          <pc:sldMk cId="2670737122" sldId="262"/>
        </pc:sldMkLst>
      </pc:sldChg>
      <pc:sldChg chg="new">
        <pc:chgData name="Lucie Ferrando" userId="ee103e03-42cb-44eb-81cc-07dcdc6524c0" providerId="ADAL" clId="{D7A70DFC-8A84-9941-BC94-C86997913F31}" dt="2025-03-04T15:31:43.292" v="57" actId="680"/>
        <pc:sldMkLst>
          <pc:docMk/>
          <pc:sldMk cId="2101208008" sldId="263"/>
        </pc:sldMkLst>
      </pc:sldChg>
      <pc:sldChg chg="new">
        <pc:chgData name="Lucie Ferrando" userId="ee103e03-42cb-44eb-81cc-07dcdc6524c0" providerId="ADAL" clId="{D7A70DFC-8A84-9941-BC94-C86997913F31}" dt="2025-03-04T15:31:50.012" v="58" actId="680"/>
        <pc:sldMkLst>
          <pc:docMk/>
          <pc:sldMk cId="24403711" sldId="264"/>
        </pc:sldMkLst>
      </pc:sldChg>
      <pc:sldChg chg="new">
        <pc:chgData name="Lucie Ferrando" userId="ee103e03-42cb-44eb-81cc-07dcdc6524c0" providerId="ADAL" clId="{D7A70DFC-8A84-9941-BC94-C86997913F31}" dt="2025-03-04T15:31:58.415" v="61" actId="680"/>
        <pc:sldMkLst>
          <pc:docMk/>
          <pc:sldMk cId="1715031593" sldId="265"/>
        </pc:sldMkLst>
      </pc:sldChg>
      <pc:sldMasterChg chg="addSp delSp modSp mod">
        <pc:chgData name="Lucie Ferrando" userId="ee103e03-42cb-44eb-81cc-07dcdc6524c0" providerId="ADAL" clId="{D7A70DFC-8A84-9941-BC94-C86997913F31}" dt="2025-03-04T15:29:50.844" v="20" actId="167"/>
        <pc:sldMasterMkLst>
          <pc:docMk/>
          <pc:sldMasterMk cId="2289217711" sldId="2147483648"/>
        </pc:sldMasterMkLst>
      </pc:sldMasterChg>
      <pc:sldMasterChg chg="addSp delSp modSp new mod addSldLayout">
        <pc:chgData name="Lucie Ferrando" userId="ee103e03-42cb-44eb-81cc-07dcdc6524c0" providerId="ADAL" clId="{D7A70DFC-8A84-9941-BC94-C86997913F31}" dt="2025-03-04T15:30:07.004" v="25" actId="167"/>
        <pc:sldMasterMkLst>
          <pc:docMk/>
          <pc:sldMasterMk cId="3083745262" sldId="2147483660"/>
        </pc:sldMasterMkLst>
        <pc:sldLayoutChg chg="new replId">
          <pc:chgData name="Lucie Ferrando" userId="ee103e03-42cb-44eb-81cc-07dcdc6524c0" providerId="ADAL" clId="{D7A70DFC-8A84-9941-BC94-C86997913F31}" dt="2025-03-04T15:29:32.593" v="13" actId="6938"/>
          <pc:sldLayoutMkLst>
            <pc:docMk/>
            <pc:sldMasterMk cId="3083745262" sldId="2147483660"/>
            <pc:sldLayoutMk cId="1510106207" sldId="2147483661"/>
          </pc:sldLayoutMkLst>
        </pc:sldLayoutChg>
        <pc:sldLayoutChg chg="new replId">
          <pc:chgData name="Lucie Ferrando" userId="ee103e03-42cb-44eb-81cc-07dcdc6524c0" providerId="ADAL" clId="{D7A70DFC-8A84-9941-BC94-C86997913F31}" dt="2025-03-04T15:29:32.593" v="13" actId="6938"/>
          <pc:sldLayoutMkLst>
            <pc:docMk/>
            <pc:sldMasterMk cId="3083745262" sldId="2147483660"/>
            <pc:sldLayoutMk cId="3324541491" sldId="2147483662"/>
          </pc:sldLayoutMkLst>
        </pc:sldLayoutChg>
        <pc:sldLayoutChg chg="new replId">
          <pc:chgData name="Lucie Ferrando" userId="ee103e03-42cb-44eb-81cc-07dcdc6524c0" providerId="ADAL" clId="{D7A70DFC-8A84-9941-BC94-C86997913F31}" dt="2025-03-04T15:29:32.593" v="13" actId="6938"/>
          <pc:sldLayoutMkLst>
            <pc:docMk/>
            <pc:sldMasterMk cId="3083745262" sldId="2147483660"/>
            <pc:sldLayoutMk cId="1152085899" sldId="2147483663"/>
          </pc:sldLayoutMkLst>
        </pc:sldLayoutChg>
        <pc:sldLayoutChg chg="new replId">
          <pc:chgData name="Lucie Ferrando" userId="ee103e03-42cb-44eb-81cc-07dcdc6524c0" providerId="ADAL" clId="{D7A70DFC-8A84-9941-BC94-C86997913F31}" dt="2025-03-04T15:29:32.593" v="13" actId="6938"/>
          <pc:sldLayoutMkLst>
            <pc:docMk/>
            <pc:sldMasterMk cId="3083745262" sldId="2147483660"/>
            <pc:sldLayoutMk cId="749783789" sldId="2147483664"/>
          </pc:sldLayoutMkLst>
        </pc:sldLayoutChg>
        <pc:sldLayoutChg chg="new replId">
          <pc:chgData name="Lucie Ferrando" userId="ee103e03-42cb-44eb-81cc-07dcdc6524c0" providerId="ADAL" clId="{D7A70DFC-8A84-9941-BC94-C86997913F31}" dt="2025-03-04T15:29:32.593" v="13" actId="6938"/>
          <pc:sldLayoutMkLst>
            <pc:docMk/>
            <pc:sldMasterMk cId="3083745262" sldId="2147483660"/>
            <pc:sldLayoutMk cId="3961103123" sldId="2147483665"/>
          </pc:sldLayoutMkLst>
        </pc:sldLayoutChg>
        <pc:sldLayoutChg chg="new replId">
          <pc:chgData name="Lucie Ferrando" userId="ee103e03-42cb-44eb-81cc-07dcdc6524c0" providerId="ADAL" clId="{D7A70DFC-8A84-9941-BC94-C86997913F31}" dt="2025-03-04T15:29:32.593" v="13" actId="6938"/>
          <pc:sldLayoutMkLst>
            <pc:docMk/>
            <pc:sldMasterMk cId="3083745262" sldId="2147483660"/>
            <pc:sldLayoutMk cId="3374536613" sldId="2147483666"/>
          </pc:sldLayoutMkLst>
        </pc:sldLayoutChg>
        <pc:sldLayoutChg chg="new replId">
          <pc:chgData name="Lucie Ferrando" userId="ee103e03-42cb-44eb-81cc-07dcdc6524c0" providerId="ADAL" clId="{D7A70DFC-8A84-9941-BC94-C86997913F31}" dt="2025-03-04T15:29:32.593" v="13" actId="6938"/>
          <pc:sldLayoutMkLst>
            <pc:docMk/>
            <pc:sldMasterMk cId="3083745262" sldId="2147483660"/>
            <pc:sldLayoutMk cId="1934751244" sldId="2147483667"/>
          </pc:sldLayoutMkLst>
        </pc:sldLayoutChg>
        <pc:sldLayoutChg chg="new replId">
          <pc:chgData name="Lucie Ferrando" userId="ee103e03-42cb-44eb-81cc-07dcdc6524c0" providerId="ADAL" clId="{D7A70DFC-8A84-9941-BC94-C86997913F31}" dt="2025-03-04T15:29:32.593" v="13" actId="6938"/>
          <pc:sldLayoutMkLst>
            <pc:docMk/>
            <pc:sldMasterMk cId="3083745262" sldId="2147483660"/>
            <pc:sldLayoutMk cId="2667938404" sldId="2147483668"/>
          </pc:sldLayoutMkLst>
        </pc:sldLayoutChg>
        <pc:sldLayoutChg chg="new replId">
          <pc:chgData name="Lucie Ferrando" userId="ee103e03-42cb-44eb-81cc-07dcdc6524c0" providerId="ADAL" clId="{D7A70DFC-8A84-9941-BC94-C86997913F31}" dt="2025-03-04T15:29:32.593" v="13" actId="6938"/>
          <pc:sldLayoutMkLst>
            <pc:docMk/>
            <pc:sldMasterMk cId="3083745262" sldId="2147483660"/>
            <pc:sldLayoutMk cId="1581267578" sldId="2147483669"/>
          </pc:sldLayoutMkLst>
        </pc:sldLayoutChg>
        <pc:sldLayoutChg chg="new replId">
          <pc:chgData name="Lucie Ferrando" userId="ee103e03-42cb-44eb-81cc-07dcdc6524c0" providerId="ADAL" clId="{D7A70DFC-8A84-9941-BC94-C86997913F31}" dt="2025-03-04T15:29:32.593" v="13" actId="6938"/>
          <pc:sldLayoutMkLst>
            <pc:docMk/>
            <pc:sldMasterMk cId="3083745262" sldId="2147483660"/>
            <pc:sldLayoutMk cId="2780135760" sldId="2147483670"/>
          </pc:sldLayoutMkLst>
        </pc:sldLayoutChg>
        <pc:sldLayoutChg chg="new replId">
          <pc:chgData name="Lucie Ferrando" userId="ee103e03-42cb-44eb-81cc-07dcdc6524c0" providerId="ADAL" clId="{D7A70DFC-8A84-9941-BC94-C86997913F31}" dt="2025-03-04T15:29:32.593" v="13" actId="6938"/>
          <pc:sldLayoutMkLst>
            <pc:docMk/>
            <pc:sldMasterMk cId="3083745262" sldId="2147483660"/>
            <pc:sldLayoutMk cId="61653753" sldId="2147483671"/>
          </pc:sldLayoutMkLst>
        </pc:sldLayoutChg>
      </pc:sldMasterChg>
      <pc:sldMasterChg chg="addSp delSp modSp new mod addSldLayout">
        <pc:chgData name="Lucie Ferrando" userId="ee103e03-42cb-44eb-81cc-07dcdc6524c0" providerId="ADAL" clId="{D7A70DFC-8A84-9941-BC94-C86997913F31}" dt="2025-03-04T15:30:35.485" v="35" actId="167"/>
        <pc:sldMasterMkLst>
          <pc:docMk/>
          <pc:sldMasterMk cId="2961183348" sldId="2147483672"/>
        </pc:sldMasterMkLst>
        <pc:sldLayoutChg chg="new replId">
          <pc:chgData name="Lucie Ferrando" userId="ee103e03-42cb-44eb-81cc-07dcdc6524c0" providerId="ADAL" clId="{D7A70DFC-8A84-9941-BC94-C86997913F31}" dt="2025-03-04T15:30:17.610" v="26" actId="6938"/>
          <pc:sldLayoutMkLst>
            <pc:docMk/>
            <pc:sldMasterMk cId="2961183348" sldId="2147483672"/>
            <pc:sldLayoutMk cId="228718443" sldId="2147483673"/>
          </pc:sldLayoutMkLst>
        </pc:sldLayoutChg>
        <pc:sldLayoutChg chg="new replId">
          <pc:chgData name="Lucie Ferrando" userId="ee103e03-42cb-44eb-81cc-07dcdc6524c0" providerId="ADAL" clId="{D7A70DFC-8A84-9941-BC94-C86997913F31}" dt="2025-03-04T15:30:17.610" v="26" actId="6938"/>
          <pc:sldLayoutMkLst>
            <pc:docMk/>
            <pc:sldMasterMk cId="2961183348" sldId="2147483672"/>
            <pc:sldLayoutMk cId="2978470167" sldId="2147483674"/>
          </pc:sldLayoutMkLst>
        </pc:sldLayoutChg>
        <pc:sldLayoutChg chg="new replId">
          <pc:chgData name="Lucie Ferrando" userId="ee103e03-42cb-44eb-81cc-07dcdc6524c0" providerId="ADAL" clId="{D7A70DFC-8A84-9941-BC94-C86997913F31}" dt="2025-03-04T15:30:17.610" v="26" actId="6938"/>
          <pc:sldLayoutMkLst>
            <pc:docMk/>
            <pc:sldMasterMk cId="2961183348" sldId="2147483672"/>
            <pc:sldLayoutMk cId="2514809434" sldId="2147483675"/>
          </pc:sldLayoutMkLst>
        </pc:sldLayoutChg>
        <pc:sldLayoutChg chg="new replId">
          <pc:chgData name="Lucie Ferrando" userId="ee103e03-42cb-44eb-81cc-07dcdc6524c0" providerId="ADAL" clId="{D7A70DFC-8A84-9941-BC94-C86997913F31}" dt="2025-03-04T15:30:17.610" v="26" actId="6938"/>
          <pc:sldLayoutMkLst>
            <pc:docMk/>
            <pc:sldMasterMk cId="2961183348" sldId="2147483672"/>
            <pc:sldLayoutMk cId="336630444" sldId="2147483676"/>
          </pc:sldLayoutMkLst>
        </pc:sldLayoutChg>
        <pc:sldLayoutChg chg="new replId">
          <pc:chgData name="Lucie Ferrando" userId="ee103e03-42cb-44eb-81cc-07dcdc6524c0" providerId="ADAL" clId="{D7A70DFC-8A84-9941-BC94-C86997913F31}" dt="2025-03-04T15:30:17.610" v="26" actId="6938"/>
          <pc:sldLayoutMkLst>
            <pc:docMk/>
            <pc:sldMasterMk cId="2961183348" sldId="2147483672"/>
            <pc:sldLayoutMk cId="476339799" sldId="2147483677"/>
          </pc:sldLayoutMkLst>
        </pc:sldLayoutChg>
        <pc:sldLayoutChg chg="new replId">
          <pc:chgData name="Lucie Ferrando" userId="ee103e03-42cb-44eb-81cc-07dcdc6524c0" providerId="ADAL" clId="{D7A70DFC-8A84-9941-BC94-C86997913F31}" dt="2025-03-04T15:30:17.610" v="26" actId="6938"/>
          <pc:sldLayoutMkLst>
            <pc:docMk/>
            <pc:sldMasterMk cId="2961183348" sldId="2147483672"/>
            <pc:sldLayoutMk cId="3692787480" sldId="2147483678"/>
          </pc:sldLayoutMkLst>
        </pc:sldLayoutChg>
        <pc:sldLayoutChg chg="new replId">
          <pc:chgData name="Lucie Ferrando" userId="ee103e03-42cb-44eb-81cc-07dcdc6524c0" providerId="ADAL" clId="{D7A70DFC-8A84-9941-BC94-C86997913F31}" dt="2025-03-04T15:30:17.610" v="26" actId="6938"/>
          <pc:sldLayoutMkLst>
            <pc:docMk/>
            <pc:sldMasterMk cId="2961183348" sldId="2147483672"/>
            <pc:sldLayoutMk cId="3394689078" sldId="2147483679"/>
          </pc:sldLayoutMkLst>
        </pc:sldLayoutChg>
        <pc:sldLayoutChg chg="new replId">
          <pc:chgData name="Lucie Ferrando" userId="ee103e03-42cb-44eb-81cc-07dcdc6524c0" providerId="ADAL" clId="{D7A70DFC-8A84-9941-BC94-C86997913F31}" dt="2025-03-04T15:30:17.610" v="26" actId="6938"/>
          <pc:sldLayoutMkLst>
            <pc:docMk/>
            <pc:sldMasterMk cId="2961183348" sldId="2147483672"/>
            <pc:sldLayoutMk cId="3583422311" sldId="2147483680"/>
          </pc:sldLayoutMkLst>
        </pc:sldLayoutChg>
        <pc:sldLayoutChg chg="new replId">
          <pc:chgData name="Lucie Ferrando" userId="ee103e03-42cb-44eb-81cc-07dcdc6524c0" providerId="ADAL" clId="{D7A70DFC-8A84-9941-BC94-C86997913F31}" dt="2025-03-04T15:30:17.610" v="26" actId="6938"/>
          <pc:sldLayoutMkLst>
            <pc:docMk/>
            <pc:sldMasterMk cId="2961183348" sldId="2147483672"/>
            <pc:sldLayoutMk cId="3089974514" sldId="2147483681"/>
          </pc:sldLayoutMkLst>
        </pc:sldLayoutChg>
        <pc:sldLayoutChg chg="new replId">
          <pc:chgData name="Lucie Ferrando" userId="ee103e03-42cb-44eb-81cc-07dcdc6524c0" providerId="ADAL" clId="{D7A70DFC-8A84-9941-BC94-C86997913F31}" dt="2025-03-04T15:30:17.610" v="26" actId="6938"/>
          <pc:sldLayoutMkLst>
            <pc:docMk/>
            <pc:sldMasterMk cId="2961183348" sldId="2147483672"/>
            <pc:sldLayoutMk cId="3703062649" sldId="2147483682"/>
          </pc:sldLayoutMkLst>
        </pc:sldLayoutChg>
        <pc:sldLayoutChg chg="new replId">
          <pc:chgData name="Lucie Ferrando" userId="ee103e03-42cb-44eb-81cc-07dcdc6524c0" providerId="ADAL" clId="{D7A70DFC-8A84-9941-BC94-C86997913F31}" dt="2025-03-04T15:30:17.610" v="26" actId="6938"/>
          <pc:sldLayoutMkLst>
            <pc:docMk/>
            <pc:sldMasterMk cId="2961183348" sldId="2147483672"/>
            <pc:sldLayoutMk cId="2363846645" sldId="2147483683"/>
          </pc:sldLayoutMkLst>
        </pc:sldLayoutChg>
      </pc:sldMasterChg>
      <pc:sldMasterChg chg="addSp delSp modSp new mod addSldLayout">
        <pc:chgData name="Lucie Ferrando" userId="ee103e03-42cb-44eb-81cc-07dcdc6524c0" providerId="ADAL" clId="{D7A70DFC-8A84-9941-BC94-C86997913F31}" dt="2025-03-04T15:30:58.098" v="45" actId="167"/>
        <pc:sldMasterMkLst>
          <pc:docMk/>
          <pc:sldMasterMk cId="461147186" sldId="2147483684"/>
        </pc:sldMasterMkLst>
        <pc:sldLayoutChg chg="new replId">
          <pc:chgData name="Lucie Ferrando" userId="ee103e03-42cb-44eb-81cc-07dcdc6524c0" providerId="ADAL" clId="{D7A70DFC-8A84-9941-BC94-C86997913F31}" dt="2025-03-04T15:30:40.461" v="36" actId="6938"/>
          <pc:sldLayoutMkLst>
            <pc:docMk/>
            <pc:sldMasterMk cId="461147186" sldId="2147483684"/>
            <pc:sldLayoutMk cId="2879895879" sldId="2147483685"/>
          </pc:sldLayoutMkLst>
        </pc:sldLayoutChg>
        <pc:sldLayoutChg chg="new replId">
          <pc:chgData name="Lucie Ferrando" userId="ee103e03-42cb-44eb-81cc-07dcdc6524c0" providerId="ADAL" clId="{D7A70DFC-8A84-9941-BC94-C86997913F31}" dt="2025-03-04T15:30:40.461" v="36" actId="6938"/>
          <pc:sldLayoutMkLst>
            <pc:docMk/>
            <pc:sldMasterMk cId="461147186" sldId="2147483684"/>
            <pc:sldLayoutMk cId="1000226949" sldId="2147483686"/>
          </pc:sldLayoutMkLst>
        </pc:sldLayoutChg>
        <pc:sldLayoutChg chg="new replId">
          <pc:chgData name="Lucie Ferrando" userId="ee103e03-42cb-44eb-81cc-07dcdc6524c0" providerId="ADAL" clId="{D7A70DFC-8A84-9941-BC94-C86997913F31}" dt="2025-03-04T15:30:40.461" v="36" actId="6938"/>
          <pc:sldLayoutMkLst>
            <pc:docMk/>
            <pc:sldMasterMk cId="461147186" sldId="2147483684"/>
            <pc:sldLayoutMk cId="3383185511" sldId="2147483687"/>
          </pc:sldLayoutMkLst>
        </pc:sldLayoutChg>
        <pc:sldLayoutChg chg="new replId">
          <pc:chgData name="Lucie Ferrando" userId="ee103e03-42cb-44eb-81cc-07dcdc6524c0" providerId="ADAL" clId="{D7A70DFC-8A84-9941-BC94-C86997913F31}" dt="2025-03-04T15:30:40.461" v="36" actId="6938"/>
          <pc:sldLayoutMkLst>
            <pc:docMk/>
            <pc:sldMasterMk cId="461147186" sldId="2147483684"/>
            <pc:sldLayoutMk cId="3925724968" sldId="2147483688"/>
          </pc:sldLayoutMkLst>
        </pc:sldLayoutChg>
        <pc:sldLayoutChg chg="new replId">
          <pc:chgData name="Lucie Ferrando" userId="ee103e03-42cb-44eb-81cc-07dcdc6524c0" providerId="ADAL" clId="{D7A70DFC-8A84-9941-BC94-C86997913F31}" dt="2025-03-04T15:30:40.461" v="36" actId="6938"/>
          <pc:sldLayoutMkLst>
            <pc:docMk/>
            <pc:sldMasterMk cId="461147186" sldId="2147483684"/>
            <pc:sldLayoutMk cId="715736630" sldId="2147483689"/>
          </pc:sldLayoutMkLst>
        </pc:sldLayoutChg>
        <pc:sldLayoutChg chg="new replId">
          <pc:chgData name="Lucie Ferrando" userId="ee103e03-42cb-44eb-81cc-07dcdc6524c0" providerId="ADAL" clId="{D7A70DFC-8A84-9941-BC94-C86997913F31}" dt="2025-03-04T15:30:40.461" v="36" actId="6938"/>
          <pc:sldLayoutMkLst>
            <pc:docMk/>
            <pc:sldMasterMk cId="461147186" sldId="2147483684"/>
            <pc:sldLayoutMk cId="1822497066" sldId="2147483690"/>
          </pc:sldLayoutMkLst>
        </pc:sldLayoutChg>
        <pc:sldLayoutChg chg="new replId">
          <pc:chgData name="Lucie Ferrando" userId="ee103e03-42cb-44eb-81cc-07dcdc6524c0" providerId="ADAL" clId="{D7A70DFC-8A84-9941-BC94-C86997913F31}" dt="2025-03-04T15:30:40.461" v="36" actId="6938"/>
          <pc:sldLayoutMkLst>
            <pc:docMk/>
            <pc:sldMasterMk cId="461147186" sldId="2147483684"/>
            <pc:sldLayoutMk cId="114634401" sldId="2147483691"/>
          </pc:sldLayoutMkLst>
        </pc:sldLayoutChg>
        <pc:sldLayoutChg chg="new replId">
          <pc:chgData name="Lucie Ferrando" userId="ee103e03-42cb-44eb-81cc-07dcdc6524c0" providerId="ADAL" clId="{D7A70DFC-8A84-9941-BC94-C86997913F31}" dt="2025-03-04T15:30:40.461" v="36" actId="6938"/>
          <pc:sldLayoutMkLst>
            <pc:docMk/>
            <pc:sldMasterMk cId="461147186" sldId="2147483684"/>
            <pc:sldLayoutMk cId="2117442155" sldId="2147483692"/>
          </pc:sldLayoutMkLst>
        </pc:sldLayoutChg>
        <pc:sldLayoutChg chg="new replId">
          <pc:chgData name="Lucie Ferrando" userId="ee103e03-42cb-44eb-81cc-07dcdc6524c0" providerId="ADAL" clId="{D7A70DFC-8A84-9941-BC94-C86997913F31}" dt="2025-03-04T15:30:40.461" v="36" actId="6938"/>
          <pc:sldLayoutMkLst>
            <pc:docMk/>
            <pc:sldMasterMk cId="461147186" sldId="2147483684"/>
            <pc:sldLayoutMk cId="47177963" sldId="2147483693"/>
          </pc:sldLayoutMkLst>
        </pc:sldLayoutChg>
        <pc:sldLayoutChg chg="new replId">
          <pc:chgData name="Lucie Ferrando" userId="ee103e03-42cb-44eb-81cc-07dcdc6524c0" providerId="ADAL" clId="{D7A70DFC-8A84-9941-BC94-C86997913F31}" dt="2025-03-04T15:30:40.461" v="36" actId="6938"/>
          <pc:sldLayoutMkLst>
            <pc:docMk/>
            <pc:sldMasterMk cId="461147186" sldId="2147483684"/>
            <pc:sldLayoutMk cId="506615507" sldId="2147483694"/>
          </pc:sldLayoutMkLst>
        </pc:sldLayoutChg>
        <pc:sldLayoutChg chg="new replId">
          <pc:chgData name="Lucie Ferrando" userId="ee103e03-42cb-44eb-81cc-07dcdc6524c0" providerId="ADAL" clId="{D7A70DFC-8A84-9941-BC94-C86997913F31}" dt="2025-03-04T15:30:40.461" v="36" actId="6938"/>
          <pc:sldLayoutMkLst>
            <pc:docMk/>
            <pc:sldMasterMk cId="461147186" sldId="2147483684"/>
            <pc:sldLayoutMk cId="3268108935" sldId="2147483695"/>
          </pc:sldLayoutMkLst>
        </pc:sldLayoutChg>
      </pc:sldMasterChg>
      <pc:sldMasterChg chg="addSp delSp modSp new mod addSldLayout">
        <pc:chgData name="Lucie Ferrando" userId="ee103e03-42cb-44eb-81cc-07dcdc6524c0" providerId="ADAL" clId="{D7A70DFC-8A84-9941-BC94-C86997913F31}" dt="2025-03-04T15:31:17.758" v="55" actId="167"/>
        <pc:sldMasterMkLst>
          <pc:docMk/>
          <pc:sldMasterMk cId="3680403586" sldId="2147483696"/>
        </pc:sldMasterMkLst>
        <pc:sldLayoutChg chg="new replId">
          <pc:chgData name="Lucie Ferrando" userId="ee103e03-42cb-44eb-81cc-07dcdc6524c0" providerId="ADAL" clId="{D7A70DFC-8A84-9941-BC94-C86997913F31}" dt="2025-03-04T15:31:02.205" v="46" actId="6938"/>
          <pc:sldLayoutMkLst>
            <pc:docMk/>
            <pc:sldMasterMk cId="3680403586" sldId="2147483696"/>
            <pc:sldLayoutMk cId="1861096430" sldId="2147483697"/>
          </pc:sldLayoutMkLst>
        </pc:sldLayoutChg>
        <pc:sldLayoutChg chg="new replId">
          <pc:chgData name="Lucie Ferrando" userId="ee103e03-42cb-44eb-81cc-07dcdc6524c0" providerId="ADAL" clId="{D7A70DFC-8A84-9941-BC94-C86997913F31}" dt="2025-03-04T15:31:02.205" v="46" actId="6938"/>
          <pc:sldLayoutMkLst>
            <pc:docMk/>
            <pc:sldMasterMk cId="3680403586" sldId="2147483696"/>
            <pc:sldLayoutMk cId="2030570773" sldId="2147483698"/>
          </pc:sldLayoutMkLst>
        </pc:sldLayoutChg>
        <pc:sldLayoutChg chg="new replId">
          <pc:chgData name="Lucie Ferrando" userId="ee103e03-42cb-44eb-81cc-07dcdc6524c0" providerId="ADAL" clId="{D7A70DFC-8A84-9941-BC94-C86997913F31}" dt="2025-03-04T15:31:02.205" v="46" actId="6938"/>
          <pc:sldLayoutMkLst>
            <pc:docMk/>
            <pc:sldMasterMk cId="3680403586" sldId="2147483696"/>
            <pc:sldLayoutMk cId="3469102243" sldId="2147483699"/>
          </pc:sldLayoutMkLst>
        </pc:sldLayoutChg>
        <pc:sldLayoutChg chg="new replId">
          <pc:chgData name="Lucie Ferrando" userId="ee103e03-42cb-44eb-81cc-07dcdc6524c0" providerId="ADAL" clId="{D7A70DFC-8A84-9941-BC94-C86997913F31}" dt="2025-03-04T15:31:02.205" v="46" actId="6938"/>
          <pc:sldLayoutMkLst>
            <pc:docMk/>
            <pc:sldMasterMk cId="3680403586" sldId="2147483696"/>
            <pc:sldLayoutMk cId="4069563985" sldId="2147483700"/>
          </pc:sldLayoutMkLst>
        </pc:sldLayoutChg>
        <pc:sldLayoutChg chg="new replId">
          <pc:chgData name="Lucie Ferrando" userId="ee103e03-42cb-44eb-81cc-07dcdc6524c0" providerId="ADAL" clId="{D7A70DFC-8A84-9941-BC94-C86997913F31}" dt="2025-03-04T15:31:02.205" v="46" actId="6938"/>
          <pc:sldLayoutMkLst>
            <pc:docMk/>
            <pc:sldMasterMk cId="3680403586" sldId="2147483696"/>
            <pc:sldLayoutMk cId="115231004" sldId="2147483701"/>
          </pc:sldLayoutMkLst>
        </pc:sldLayoutChg>
        <pc:sldLayoutChg chg="new replId">
          <pc:chgData name="Lucie Ferrando" userId="ee103e03-42cb-44eb-81cc-07dcdc6524c0" providerId="ADAL" clId="{D7A70DFC-8A84-9941-BC94-C86997913F31}" dt="2025-03-04T15:31:02.205" v="46" actId="6938"/>
          <pc:sldLayoutMkLst>
            <pc:docMk/>
            <pc:sldMasterMk cId="3680403586" sldId="2147483696"/>
            <pc:sldLayoutMk cId="1292351594" sldId="2147483702"/>
          </pc:sldLayoutMkLst>
        </pc:sldLayoutChg>
        <pc:sldLayoutChg chg="new replId">
          <pc:chgData name="Lucie Ferrando" userId="ee103e03-42cb-44eb-81cc-07dcdc6524c0" providerId="ADAL" clId="{D7A70DFC-8A84-9941-BC94-C86997913F31}" dt="2025-03-04T15:31:02.205" v="46" actId="6938"/>
          <pc:sldLayoutMkLst>
            <pc:docMk/>
            <pc:sldMasterMk cId="3680403586" sldId="2147483696"/>
            <pc:sldLayoutMk cId="2284829471" sldId="2147483703"/>
          </pc:sldLayoutMkLst>
        </pc:sldLayoutChg>
        <pc:sldLayoutChg chg="new replId">
          <pc:chgData name="Lucie Ferrando" userId="ee103e03-42cb-44eb-81cc-07dcdc6524c0" providerId="ADAL" clId="{D7A70DFC-8A84-9941-BC94-C86997913F31}" dt="2025-03-04T15:31:02.205" v="46" actId="6938"/>
          <pc:sldLayoutMkLst>
            <pc:docMk/>
            <pc:sldMasterMk cId="3680403586" sldId="2147483696"/>
            <pc:sldLayoutMk cId="3533785395" sldId="2147483704"/>
          </pc:sldLayoutMkLst>
        </pc:sldLayoutChg>
        <pc:sldLayoutChg chg="new replId">
          <pc:chgData name="Lucie Ferrando" userId="ee103e03-42cb-44eb-81cc-07dcdc6524c0" providerId="ADAL" clId="{D7A70DFC-8A84-9941-BC94-C86997913F31}" dt="2025-03-04T15:31:02.205" v="46" actId="6938"/>
          <pc:sldLayoutMkLst>
            <pc:docMk/>
            <pc:sldMasterMk cId="3680403586" sldId="2147483696"/>
            <pc:sldLayoutMk cId="1572138106" sldId="2147483705"/>
          </pc:sldLayoutMkLst>
        </pc:sldLayoutChg>
        <pc:sldLayoutChg chg="new replId">
          <pc:chgData name="Lucie Ferrando" userId="ee103e03-42cb-44eb-81cc-07dcdc6524c0" providerId="ADAL" clId="{D7A70DFC-8A84-9941-BC94-C86997913F31}" dt="2025-03-04T15:31:02.205" v="46" actId="6938"/>
          <pc:sldLayoutMkLst>
            <pc:docMk/>
            <pc:sldMasterMk cId="3680403586" sldId="2147483696"/>
            <pc:sldLayoutMk cId="344772066" sldId="2147483706"/>
          </pc:sldLayoutMkLst>
        </pc:sldLayoutChg>
        <pc:sldLayoutChg chg="new replId">
          <pc:chgData name="Lucie Ferrando" userId="ee103e03-42cb-44eb-81cc-07dcdc6524c0" providerId="ADAL" clId="{D7A70DFC-8A84-9941-BC94-C86997913F31}" dt="2025-03-04T15:31:02.205" v="46" actId="6938"/>
          <pc:sldLayoutMkLst>
            <pc:docMk/>
            <pc:sldMasterMk cId="3680403586" sldId="2147483696"/>
            <pc:sldLayoutMk cId="9443079" sldId="2147483707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C401FE-76A3-87A4-A22E-F429381A8F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4660192-C8BB-4410-CD36-B8B9954BC2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8D16B35-7884-6A0F-4F55-47861D13FB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184313-22E4-2E4B-A591-9E7F54F1A0EA}" type="datetimeFigureOut">
              <a:rPr lang="fr-FR" smtClean="0"/>
              <a:t>24/02/2026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952D118-FD7D-E678-0C43-D73053EEE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D63A13D-0197-1C14-0B3E-A28FB3C73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69E1F7-192E-E841-A9D6-0EC5965DE5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1430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EF8794-9818-8F5D-A8E4-FFD77CBB2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262A091-A4C8-FB8C-5A74-08D57BF8B9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A33BBEA-83B7-8D50-FA6D-CCB997F723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184313-22E4-2E4B-A591-9E7F54F1A0EA}" type="datetimeFigureOut">
              <a:rPr lang="fr-FR" smtClean="0"/>
              <a:t>24/02/2026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EC551AF-868B-1E50-EB71-6E60958D9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73F6AAF-49A5-5CC6-A789-8BED6C990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69E1F7-192E-E841-A9D6-0EC5965DE5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7571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A4A2661-B625-48CC-2598-3E861BB331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197E01D-974C-F488-7DA9-D9482347E2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26CD404-D193-CAA2-5E8F-495F9EE674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184313-22E4-2E4B-A591-9E7F54F1A0EA}" type="datetimeFigureOut">
              <a:rPr lang="fr-FR" smtClean="0"/>
              <a:t>24/02/2026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D71AD74-66AA-4929-07B2-0ECB54577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C07049F-F26D-84AD-7BE9-FC52C3AB6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69E1F7-192E-E841-A9D6-0EC5965DE5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53963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87A11A-1309-FD4B-6090-C8ED4B8767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7EED289-C4DA-8579-F2ED-C6681D0165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C238652-E526-1F45-7880-A3F44B89DE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3A5065-642D-ED46-B19B-8315697EE1D8}" type="datetimeFigureOut">
              <a:rPr lang="fr-FR" smtClean="0"/>
              <a:t>24/02/2026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1222E3B-6491-C0CE-7AB1-06F292228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A58CF7C-CABF-B50D-1586-02213C955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384BD0-A4FE-C947-85B4-285B83C627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01062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1A92FB-4869-B71C-DC15-801F96DC7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8E25F45-BE37-BF7F-EDF0-3011C3CB26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A9A4E89-EE60-FEA1-D0EB-3D961E5484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3A5065-642D-ED46-B19B-8315697EE1D8}" type="datetimeFigureOut">
              <a:rPr lang="fr-FR" smtClean="0"/>
              <a:t>24/02/2026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3F91BC-73C2-AF72-E89F-11B4FF09E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AFD3217-6F39-0416-D9D2-D3174A6F8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384BD0-A4FE-C947-85B4-285B83C627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45414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728EE3-9E16-3A3C-D156-738A1C1F7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6E58848-5176-51B7-71B0-58FAECD712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73FD3A-638C-4584-FC27-0149E033DA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3A5065-642D-ED46-B19B-8315697EE1D8}" type="datetimeFigureOut">
              <a:rPr lang="fr-FR" smtClean="0"/>
              <a:t>24/02/2026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C11DF8F-3B3F-6D12-57F8-3F402139A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CE2871E-ACC9-561D-CD1C-1AD6B2CA7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384BD0-A4FE-C947-85B4-285B83C627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20858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25EAB5-E928-39F5-C848-6D3DBFEF2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0138D29-C737-64B6-0BBB-E8FBEB39D8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E225CBE-C0CE-2173-EC54-84071C1559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63787D8-6DFE-70F4-5AF2-C1BF6B701F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3A5065-642D-ED46-B19B-8315697EE1D8}" type="datetimeFigureOut">
              <a:rPr lang="fr-FR" smtClean="0"/>
              <a:t>24/02/2026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C14A442-8D36-134C-DBDC-FF47C764D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C49D923-9946-B6A1-28DE-133C4139E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384BD0-A4FE-C947-85B4-285B83C627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97837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55101E-9BD8-0A34-580D-133680B87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93CC0F-D04F-43E7-CDDD-1ED84B7F52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663D34D-02D7-ED5A-42B7-F587167533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698161F-68A0-D74A-2F34-49D250A0B8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2A628AE-6023-F657-A922-0B86CD9D38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4151F72-FCAB-C61A-19A0-259CEE5E08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3A5065-642D-ED46-B19B-8315697EE1D8}" type="datetimeFigureOut">
              <a:rPr lang="fr-FR" smtClean="0"/>
              <a:t>24/02/2026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1907522-82E0-6086-DB8B-D180780B4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0FBE240-578B-13A8-3AA6-2B7ADC68D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384BD0-A4FE-C947-85B4-285B83C627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11031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8214BE-FFA7-403B-73FF-E07553DE0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952CCBE-6C0B-9982-FAE5-99B2995CB7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3A5065-642D-ED46-B19B-8315697EE1D8}" type="datetimeFigureOut">
              <a:rPr lang="fr-FR" smtClean="0"/>
              <a:t>24/02/2026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9713071-0E48-990E-70CF-C62C6FB90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9D25BAA-709E-BA7E-09BA-94DEF74DE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384BD0-A4FE-C947-85B4-285B83C627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45366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7E90F1B-12D9-638D-B844-75A47D0A49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3A5065-642D-ED46-B19B-8315697EE1D8}" type="datetimeFigureOut">
              <a:rPr lang="fr-FR" smtClean="0"/>
              <a:t>24/02/2026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0C3075A-29A9-B6BB-47C9-F0A37CD5F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84198E0-F38C-48FF-405B-C2AC4647D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384BD0-A4FE-C947-85B4-285B83C627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47512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03A135-25A1-D1EA-1212-04508A047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5EC4A6E-F957-8C5A-A18F-B6B5F1E1A5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214CCA3-2715-9EDF-33EA-689B5634BF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F8FE63B-2930-511B-BF69-D4EDCA0483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3A5065-642D-ED46-B19B-8315697EE1D8}" type="datetimeFigureOut">
              <a:rPr lang="fr-FR" smtClean="0"/>
              <a:t>24/02/2026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89B3F07-836A-573E-3123-000FBD558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412CC28-58CB-C661-DE16-8BE2C7396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384BD0-A4FE-C947-85B4-285B83C627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7938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290341-C5C4-783A-1AE8-3DE517123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049E286-226C-C3FA-0096-7F1FAA0B13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2C96168-956A-6419-F967-F02F4B2B0B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184313-22E4-2E4B-A591-9E7F54F1A0EA}" type="datetimeFigureOut">
              <a:rPr lang="fr-FR" smtClean="0"/>
              <a:t>24/02/2026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7D012C7-5E36-2FAE-0D70-EFB7568CB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C6B3C0E-B4D7-E035-93CA-654A2EAE9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69E1F7-192E-E841-A9D6-0EC5965DE5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87487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B0AFFE-E650-7795-7560-140B138D8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6C7F5E0-F5C8-E815-8AC1-F373A8282E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9838191-D25D-5E2A-1DFB-95149A31E2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8E716B5-3F09-68B9-C16A-5FDE5081C5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3A5065-642D-ED46-B19B-8315697EE1D8}" type="datetimeFigureOut">
              <a:rPr lang="fr-FR" smtClean="0"/>
              <a:t>24/02/2026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FB2CCFD-38FF-DDCF-AB8F-04B21CA4D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E8CCB37-9F11-9C72-C4A3-24F153487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384BD0-A4FE-C947-85B4-285B83C627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12675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FED341-496C-6F0F-5FD0-B8D40942B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BA87D95-37C9-6FC7-42BB-8258BF5E55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D19A68F-8171-5925-25A3-B49AF3EF8B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3A5065-642D-ED46-B19B-8315697EE1D8}" type="datetimeFigureOut">
              <a:rPr lang="fr-FR" smtClean="0"/>
              <a:t>24/02/2026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577B6B5-0F4B-0397-ED40-A075B192F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AC12531-C6B8-47D6-E5D5-5F7A80D35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384BD0-A4FE-C947-85B4-285B83C627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01357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B8BDF528-A3EA-A53F-8CFB-B5B5F02C9A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43ABE10-51EB-2468-7DA2-7BB87C88F6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F4CE6A3-D8D1-A0F9-5191-F58A8F43C0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3A5065-642D-ED46-B19B-8315697EE1D8}" type="datetimeFigureOut">
              <a:rPr lang="fr-FR" smtClean="0"/>
              <a:t>24/02/2026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B50C5EA-2624-4212-D28E-53DFF5764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EAFF676-576A-E78B-D512-3784E9039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384BD0-A4FE-C947-85B4-285B83C627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6537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E04A49-07A3-B7A8-ECBB-2D2A11C4A3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2E67971-82AF-D404-94DD-6AB2A565B9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E899E4B-790B-2A27-B149-7F3323A915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25C049-FF06-D44A-BFEE-AEA3F0AC8856}" type="datetimeFigureOut">
              <a:rPr lang="fr-FR" smtClean="0"/>
              <a:t>24/02/2026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2A461F7-0130-B6B6-B028-43F153CC2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6B6E840-575B-B983-0BF8-F2B93EB91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A05129-7B6A-ED47-B573-BD263983B1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7184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E09412-B1D9-629D-E1A3-0047FAFD8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683CEE8-5F34-584E-EFAA-472876D792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9AE9C95-709A-944F-D5B2-37118F9140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25C049-FF06-D44A-BFEE-AEA3F0AC8856}" type="datetimeFigureOut">
              <a:rPr lang="fr-FR" smtClean="0"/>
              <a:t>24/02/2026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99731A2-1705-3A22-31E8-27F5BB78D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EABF243-6669-9E88-0A41-FE882B260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A05129-7B6A-ED47-B573-BD263983B1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84701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0D7770-0C94-9776-9720-261514E99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D9882BC-B998-6D3F-CEAD-313BBF32EC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89473B8-FAC4-A868-A6C9-F4A56A6784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25C049-FF06-D44A-BFEE-AEA3F0AC8856}" type="datetimeFigureOut">
              <a:rPr lang="fr-FR" smtClean="0"/>
              <a:t>24/02/2026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B080536-7B11-3914-FAD6-DAF560EED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16DA145-C6AC-639D-2102-6DBC35324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A05129-7B6A-ED47-B573-BD263983B1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48094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AE70DD-83CB-D8E1-FE8D-1F33E5C2F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1C5929E-B783-7622-AF48-05ACBB831E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CE8CA18-AF44-992B-DDF5-8E6679E5D6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8AD8A6C-1FBA-922B-0C0E-9F9C99E20A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25C049-FF06-D44A-BFEE-AEA3F0AC8856}" type="datetimeFigureOut">
              <a:rPr lang="fr-FR" smtClean="0"/>
              <a:t>24/02/2026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2BF20BE-EE83-283F-71E9-0DFA890D3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0AA4990-B6A4-AEEF-5057-FEE8729C6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A05129-7B6A-ED47-B573-BD263983B1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6304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096F87-1592-DC0B-E11F-E599A56B6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33B2D44-F86A-7332-1D68-F201517A71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577848A-8641-3729-509B-F905166DF8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B43ABF2-9EFB-8C28-0BAD-0AEEED00C8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7BF9264-6713-EB43-0AE5-F7B3BCDF19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CBF4BF6-83A3-5B43-9DA8-2B41843E54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25C049-FF06-D44A-BFEE-AEA3F0AC8856}" type="datetimeFigureOut">
              <a:rPr lang="fr-FR" smtClean="0"/>
              <a:t>24/02/2026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EBACFDA-7AA1-6816-49EE-C88F7A3B3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EAE2B51-2D73-EE7F-47F0-4801DDD6C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A05129-7B6A-ED47-B573-BD263983B1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63397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BB5BE8-0174-4D47-4183-EA35DADB8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5409867-5702-41F6-D5EA-30B6E4E01A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25C049-FF06-D44A-BFEE-AEA3F0AC8856}" type="datetimeFigureOut">
              <a:rPr lang="fr-FR" smtClean="0"/>
              <a:t>24/02/2026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5FFF621-7955-D632-1ADD-AB9539F73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DF8DCD6-ED3D-A24C-B88B-B58F89AD6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A05129-7B6A-ED47-B573-BD263983B1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27874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DFC75C6-71A6-A96D-9C60-8FD12F1D75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25C049-FF06-D44A-BFEE-AEA3F0AC8856}" type="datetimeFigureOut">
              <a:rPr lang="fr-FR" smtClean="0"/>
              <a:t>24/02/2026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215914C-06DE-3269-75F2-592E04FF5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61A6E98-30EA-72F2-ADEC-1D1FEFE27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A05129-7B6A-ED47-B573-BD263983B1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4689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2255AE-27C2-C617-E414-4206EAA60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D017ECA-CA42-5A93-DA52-5288B1C0EA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677E25A-BEAA-24F9-8BE3-E15088C4FB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184313-22E4-2E4B-A591-9E7F54F1A0EA}" type="datetimeFigureOut">
              <a:rPr lang="fr-FR" smtClean="0"/>
              <a:t>24/02/2026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DD9691B-BED0-9382-EC60-C12CC70D7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D7B2C90-B257-0DC0-D5E2-63F0EC024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69E1F7-192E-E841-A9D6-0EC5965DE5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25416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C8D386-AEBF-B6B5-4A06-2525E1519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9D95504-27FF-9D1A-6232-15E1C53998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B1D12A1-5403-3609-1F73-257330F327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1E11DC2-BD0D-53E1-E382-5443F43F3B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25C049-FF06-D44A-BFEE-AEA3F0AC8856}" type="datetimeFigureOut">
              <a:rPr lang="fr-FR" smtClean="0"/>
              <a:t>24/02/2026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BC85343-A699-92E2-C6F7-E5B02C4E7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A9AE390-87BD-9484-549E-F4C36BFE2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A05129-7B6A-ED47-B573-BD263983B1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34223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A45AAB-5790-A836-51E4-5A0FC2C4A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89BD0BFE-DB16-A8AF-5EAB-4397FF133F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46C72A5-ABA9-FA57-CF72-88C4A6B705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AAE8A47-31A2-B4EE-8098-118EB52573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25C049-FF06-D44A-BFEE-AEA3F0AC8856}" type="datetimeFigureOut">
              <a:rPr lang="fr-FR" smtClean="0"/>
              <a:t>24/02/2026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685D7EE-282E-1302-D260-2639CFD0E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F052FB8-1F29-F299-D76D-8132464D0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A05129-7B6A-ED47-B573-BD263983B1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99745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00EC5C-A9EE-DA79-E6BE-96F28E918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E051C74-91A9-1872-E7CD-1D80FAF3D0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B6F7F3A-E1D4-A585-0229-39C250DBA1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25C049-FF06-D44A-BFEE-AEA3F0AC8856}" type="datetimeFigureOut">
              <a:rPr lang="fr-FR" smtClean="0"/>
              <a:t>24/02/2026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A5A3065-1FA1-A576-7FCB-4931C4F6D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4068982-A539-CB22-02CA-A7ADBC90F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A05129-7B6A-ED47-B573-BD263983B1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30626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961FF18A-3042-31B5-9206-5B104CFA5D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9D39085-9504-5189-9347-E2DD4E8C11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B27C541-D51B-D36C-FB23-6F9DDFBFE1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25C049-FF06-D44A-BFEE-AEA3F0AC8856}" type="datetimeFigureOut">
              <a:rPr lang="fr-FR" smtClean="0"/>
              <a:t>24/02/2026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C24152-C15A-EB8A-1D18-29078045E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80A05FF-A5E7-D5A9-85A6-8B9BDDB1D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A05129-7B6A-ED47-B573-BD263983B1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38466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83ED50-3BF7-1FC6-7468-F97EBB05F0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DF8D812-A5EF-B9D5-823C-A36BB30971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7594675-1689-863B-263A-EBE0AA0963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C42B66-702F-034E-B1E1-CCB59CEB89D3}" type="datetimeFigureOut">
              <a:rPr lang="fr-FR" smtClean="0"/>
              <a:t>24/02/2026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0BE6A9-683E-9A00-ECA7-B41FE61B7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6F7F1FE-A90D-B209-0B45-3E7EB087A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3CA6A5-1943-6444-9ACC-3E4B9C66ED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98958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130D87-23FA-8C74-F1AD-DB754AE1E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174177D-0E07-6670-387E-EC5AC6CE9B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3C477FD-BE12-24E2-0653-0DA172D5B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C42B66-702F-034E-B1E1-CCB59CEB89D3}" type="datetimeFigureOut">
              <a:rPr lang="fr-FR" smtClean="0"/>
              <a:t>24/02/2026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9642743-B656-FEC7-96B6-3B3F390E4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48309B9-4177-026D-31D8-7CDF72D76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3CA6A5-1943-6444-9ACC-3E4B9C66ED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02269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30CC16-8658-66B9-F69B-B4EC17B51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7657BAF-D000-EDEB-4A3F-9FF29FFF88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EAC460-A6CA-7C66-BF44-587AE37EA4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C42B66-702F-034E-B1E1-CCB59CEB89D3}" type="datetimeFigureOut">
              <a:rPr lang="fr-FR" smtClean="0"/>
              <a:t>24/02/2026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D3A89A7-0734-18C1-FA07-042399635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A72A073-60B5-DFA3-1A2F-4C7D2F8FC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3CA6A5-1943-6444-9ACC-3E4B9C66ED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31855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3DCBEC-D8AB-736D-9BE1-73F90F8E3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DCA1964-6EB9-783C-12C6-D268D1EBFF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E10539F-68F6-2E1F-5CB8-101F9D7123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0064F77-E959-71F9-09A6-AC11FA0BA6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C42B66-702F-034E-B1E1-CCB59CEB89D3}" type="datetimeFigureOut">
              <a:rPr lang="fr-FR" smtClean="0"/>
              <a:t>24/02/2026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6CFDF8E-10B1-8354-C9B9-47910647F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85FB903-CF57-CF4F-EB03-55D60C50C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3CA6A5-1943-6444-9ACC-3E4B9C66ED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57249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659E7C-97A9-4187-C198-5531385C4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872F087-B12A-DBF6-6CFB-E851563A69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A012706-5C92-7F02-1E14-511995191E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53AF195-9AEA-B374-5FB6-7343E1C7CA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CA6FF6A-D0DB-C681-B6F4-ADF3A31F19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858ECEA-737B-578F-B65E-3514AD2371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C42B66-702F-034E-B1E1-CCB59CEB89D3}" type="datetimeFigureOut">
              <a:rPr lang="fr-FR" smtClean="0"/>
              <a:t>24/02/2026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7945AFC-766A-D8A9-658E-118373933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ED63DB8-DF04-26F2-D99A-0067B8888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3CA6A5-1943-6444-9ACC-3E4B9C66ED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57366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12B5A7-F35F-4827-A866-D7C08906B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C5BC0B1-903F-7C62-42FF-7426116863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C42B66-702F-034E-B1E1-CCB59CEB89D3}" type="datetimeFigureOut">
              <a:rPr lang="fr-FR" smtClean="0"/>
              <a:t>24/02/2026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A3A1BD8-80C6-F1D8-3EC1-99FFB24FC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A4F0971-1260-C82B-1669-021A399DE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3CA6A5-1943-6444-9ACC-3E4B9C66ED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2497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1C5EAC-B82D-167B-8968-B98036BEB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EFAC7C0-ED18-5098-46C7-655CD6CB6D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D0E1711-1CA8-2046-FEE0-7322C80298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E7A3AC5-7888-69FC-8190-6851BBF471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184313-22E4-2E4B-A591-9E7F54F1A0EA}" type="datetimeFigureOut">
              <a:rPr lang="fr-FR" smtClean="0"/>
              <a:t>24/02/2026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88D5112-710E-603A-7467-8832DA636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C22F29E-6521-AC8F-84AA-8161285ED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69E1F7-192E-E841-A9D6-0EC5965DE5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203757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0802BE7-7161-BA7D-2376-5EB9223684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C42B66-702F-034E-B1E1-CCB59CEB89D3}" type="datetimeFigureOut">
              <a:rPr lang="fr-FR" smtClean="0"/>
              <a:t>24/02/2026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BD24174-949C-365D-CDF0-61E163A46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D1F310A-980C-2207-7D7F-103AEDABC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3CA6A5-1943-6444-9ACC-3E4B9C66ED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6344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875581-B1C9-E6BE-3635-00ACCC56D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FBF88C8-7B76-308A-E3AD-79CF1CC4CA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AEC3D1C-CBD4-9505-9A74-2CBCC25DF6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8A1D735-6E21-823E-F1B4-D1776B5872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C42B66-702F-034E-B1E1-CCB59CEB89D3}" type="datetimeFigureOut">
              <a:rPr lang="fr-FR" smtClean="0"/>
              <a:t>24/02/2026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06FF03D-66A3-8AC4-6EA9-2FA3D8AD1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2910775-8CB5-CF22-F144-033AF4118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3CA6A5-1943-6444-9ACC-3E4B9C66ED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74421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79E9DF-49CA-3DE3-20A9-7930B4E5F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E8DBA1F-304B-7994-8049-554DE4612F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C10B9FD-8EFE-65AC-6768-681EAFD456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CC2B951-FB14-8B84-9318-A514271E61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C42B66-702F-034E-B1E1-CCB59CEB89D3}" type="datetimeFigureOut">
              <a:rPr lang="fr-FR" smtClean="0"/>
              <a:t>24/02/2026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3E6D63D-C21C-4825-7744-7F7F2E9A7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44E7A91-7BFD-E836-2D66-B2972931F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3CA6A5-1943-6444-9ACC-3E4B9C66ED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1779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D164DD-7248-31B0-3DDB-8FCB41C6E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E829AB1-96CD-6F96-F680-0C24F311B5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21B6872-80FE-1AFD-E2AB-52FE36E5D2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C42B66-702F-034E-B1E1-CCB59CEB89D3}" type="datetimeFigureOut">
              <a:rPr lang="fr-FR" smtClean="0"/>
              <a:t>24/02/2026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4AB3BAC-1016-ED84-5B8F-793766AE3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1D677BB-24B1-B95F-5FA4-1D5577334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3CA6A5-1943-6444-9ACC-3E4B9C66ED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66155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80DA376B-E61F-2281-A99E-AD86D3A980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45EBA82-433B-0A27-6C85-5352EC918E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5826989-FA40-097C-2C7C-AC13C765B5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C42B66-702F-034E-B1E1-CCB59CEB89D3}" type="datetimeFigureOut">
              <a:rPr lang="fr-FR" smtClean="0"/>
              <a:t>24/02/2026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F14EB4-9729-7D51-E1BE-86FF08D01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ACE923C-7CD6-8B52-D7B5-BB3C48639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3CA6A5-1943-6444-9ACC-3E4B9C66ED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8108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431A28-5BA0-F3E1-1563-650FE19E8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E4B0A04-8D93-0488-11D6-4DEA6FDD09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7182580-30C1-E17A-8886-DF39B5D425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CCF65C5-109F-27ED-F0AB-A1009D181D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B4901B4-9C0F-DBEF-F243-2F21FA6C18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4F1DC70-96AD-9EA7-BF3D-7B3E01106E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184313-22E4-2E4B-A591-9E7F54F1A0EA}" type="datetimeFigureOut">
              <a:rPr lang="fr-FR" smtClean="0"/>
              <a:t>24/02/2026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9A2DA62-9FFC-8B70-C60D-838F00E2E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012618B-F368-F630-8CA1-F6772D833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69E1F7-192E-E841-A9D6-0EC5965DE5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1266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D76E53-E3F2-33A0-5538-F32AFEC83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444993E-1E14-55FE-35AE-8480F85D4F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184313-22E4-2E4B-A591-9E7F54F1A0EA}" type="datetimeFigureOut">
              <a:rPr lang="fr-FR" smtClean="0"/>
              <a:t>24/02/2026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BA47E0A-8823-E61A-A161-E05093C97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3621FA2-4A08-6FC5-8CA1-92F945B05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69E1F7-192E-E841-A9D6-0EC5965DE5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3085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1FE08C7-6CE7-CD07-4385-91A4E54E00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184313-22E4-2E4B-A591-9E7F54F1A0EA}" type="datetimeFigureOut">
              <a:rPr lang="fr-FR" smtClean="0"/>
              <a:t>24/02/2026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1182771-00BF-AEC2-3003-8781D76CD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9872292-5219-216E-8B70-C57EDED85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69E1F7-192E-E841-A9D6-0EC5965DE5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7113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9BDB99-104A-3C33-DEDD-9D29E3136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039E420-CDDE-C771-FD2E-964F51E32D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7BF06FE-25A8-C087-9A1B-E0924F56F5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109DD4B-37CA-CE0E-B152-BEB1F9720D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184313-22E4-2E4B-A591-9E7F54F1A0EA}" type="datetimeFigureOut">
              <a:rPr lang="fr-FR" smtClean="0"/>
              <a:t>24/02/2026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DE37EA5-B9B0-B56A-C541-559960C76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DC036DB-838A-8077-C66C-0D3B2F656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69E1F7-192E-E841-A9D6-0EC5965DE5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8551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BA23FB-8901-7DAE-B41A-895CD16B7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AB9F7E20-B572-3C0E-A6A0-3C8B8F8649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43D2D73-74AB-BE5F-F5D5-F05F0D45C3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B9758CD-F8D2-1458-8850-CE0F87CAC9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184313-22E4-2E4B-A591-9E7F54F1A0EA}" type="datetimeFigureOut">
              <a:rPr lang="fr-FR" smtClean="0"/>
              <a:t>24/02/2026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C3C22CB-8FB2-50BE-17C7-31AA0AEEB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8127EEE-4FAB-0A41-A2E7-3E0CD1BCD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69E1F7-192E-E841-A9D6-0EC5965DE5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883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Page web, Publicité en ligne&#10;&#10;Le contenu généré par l’IA peut être incorrect.">
            <a:extLst>
              <a:ext uri="{FF2B5EF4-FFF2-40B4-BE49-F238E27FC236}">
                <a16:creationId xmlns:a16="http://schemas.microsoft.com/office/drawing/2014/main" id="{90705381-7594-F3D3-F298-EE0DD094A076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1" y="1518"/>
            <a:ext cx="12194701" cy="6856482"/>
          </a:xfrm>
          <a:prstGeom prst="rect">
            <a:avLst/>
          </a:prstGeom>
        </p:spPr>
      </p:pic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16ACD5D-81D0-D019-76B8-2D62480CEB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289217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Page web, Publicité en ligne&#10;&#10;Le contenu généré par l’IA peut être incorrect.">
            <a:extLst>
              <a:ext uri="{FF2B5EF4-FFF2-40B4-BE49-F238E27FC236}">
                <a16:creationId xmlns:a16="http://schemas.microsoft.com/office/drawing/2014/main" id="{7B948B7B-3778-A506-FF05-757AA341AD2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1" y="1518"/>
            <a:ext cx="12194701" cy="6856482"/>
          </a:xfrm>
          <a:prstGeom prst="rect">
            <a:avLst/>
          </a:prstGeom>
        </p:spPr>
      </p:pic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591525C-9828-6CED-E74A-F3215077F2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083745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Publicité en ligne, Page web&#10;&#10;Le contenu généré par l’IA peut être incorrect.">
            <a:extLst>
              <a:ext uri="{FF2B5EF4-FFF2-40B4-BE49-F238E27FC236}">
                <a16:creationId xmlns:a16="http://schemas.microsoft.com/office/drawing/2014/main" id="{35E81E67-AC8F-3B3F-F54B-C12C00663466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1" y="1518"/>
            <a:ext cx="12194701" cy="6856482"/>
          </a:xfrm>
          <a:prstGeom prst="rect">
            <a:avLst/>
          </a:prstGeom>
        </p:spPr>
      </p:pic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850FF54-FB48-DF1D-6E5E-BA770CECD7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961183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Publicité en ligne, Page web&#10;&#10;Le contenu généré par l’IA peut être incorrect.">
            <a:extLst>
              <a:ext uri="{FF2B5EF4-FFF2-40B4-BE49-F238E27FC236}">
                <a16:creationId xmlns:a16="http://schemas.microsoft.com/office/drawing/2014/main" id="{7AE6957E-E737-0408-F127-8B9295F8647E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1518"/>
            <a:ext cx="12192000" cy="6854963"/>
          </a:xfrm>
          <a:prstGeom prst="rect">
            <a:avLst/>
          </a:prstGeom>
        </p:spPr>
      </p:pic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24B768F-22A0-B9F4-C66C-C715DF9486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61147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0DC8AE-52E7-F546-CB22-8677DFC31D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ECE6054-6FE3-C797-9FE9-6B6394B639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3518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153612-1865-31FD-2548-4EE1841680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63948EA-2C4A-67E7-CE85-BD4AC50EC3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1208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42629A-47AB-D506-5B5E-9FDC008AD7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E855979-7C8D-0E98-A8E1-B610402373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0737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E9882A-C9EE-E05D-EC86-B1055CC03A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4A998E4-66D3-BE69-95CF-EA30A09431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03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21011B-2908-3100-F553-B530918FBF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DD4F695-C67B-AD1A-63EE-62BC1B8764B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503159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2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5e3e863-e495-4ff0-8ada-7fcbe9d82698">
      <Terms xmlns="http://schemas.microsoft.com/office/infopath/2007/PartnerControls"/>
    </lcf76f155ced4ddcb4097134ff3c332f>
    <TaxCatchAll xmlns="25f40283-d6de-4d59-9d98-ef9ab82f12b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39B1C7D9E99A4EA19C21C763766C60" ma:contentTypeVersion="19" ma:contentTypeDescription="Crée un document." ma:contentTypeScope="" ma:versionID="f7f48f813dcee6c2ccb0f8eb8ab5ac63">
  <xsd:schema xmlns:xsd="http://www.w3.org/2001/XMLSchema" xmlns:xs="http://www.w3.org/2001/XMLSchema" xmlns:p="http://schemas.microsoft.com/office/2006/metadata/properties" xmlns:ns2="c5e3e863-e495-4ff0-8ada-7fcbe9d82698" xmlns:ns3="25f40283-d6de-4d59-9d98-ef9ab82f12be" targetNamespace="http://schemas.microsoft.com/office/2006/metadata/properties" ma:root="true" ma:fieldsID="72488a48987a22fda4f970be778d2f87" ns2:_="" ns3:_="">
    <xsd:import namespace="c5e3e863-e495-4ff0-8ada-7fcbe9d82698"/>
    <xsd:import namespace="25f40283-d6de-4d59-9d98-ef9ab82f12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e3e863-e495-4ff0-8ada-7fcbe9d8269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0d3e225c-4d5c-4b9f-93b4-516fbe9c43d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f40283-d6de-4d59-9d98-ef9ab82f12be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62e7fe9-8ace-4d74-b745-d977de374dd9}" ma:internalName="TaxCatchAll" ma:showField="CatchAllData" ma:web="25f40283-d6de-4d59-9d98-ef9ab82f12b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7AF378B-E49B-428E-8AEF-E51DC0417BE4}">
  <ds:schemaRefs>
    <ds:schemaRef ds:uri="http://purl.org/dc/terms/"/>
    <ds:schemaRef ds:uri="http://www.w3.org/XML/1998/namespace"/>
    <ds:schemaRef ds:uri="25f40283-d6de-4d59-9d98-ef9ab82f12be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c5e3e863-e495-4ff0-8ada-7fcbe9d82698"/>
    <ds:schemaRef ds:uri="http://purl.org/dc/dcmitype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A1B2A943-8D10-4A04-9B0F-5D5159708EB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749C7DF-DBC9-4AC2-9A80-87EDD08B65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e3e863-e495-4ff0-8ada-7fcbe9d82698"/>
    <ds:schemaRef ds:uri="25f40283-d6de-4d59-9d98-ef9ab82f12b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Macintosh PowerPoint</Application>
  <PresentationFormat>Grand écran</PresentationFormat>
  <Paragraphs>0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5</vt:i4>
      </vt:variant>
    </vt:vector>
  </HeadingPairs>
  <TitlesOfParts>
    <vt:vector size="12" baseType="lpstr">
      <vt:lpstr>Aptos</vt:lpstr>
      <vt:lpstr>Arial</vt:lpstr>
      <vt:lpstr>Calibri</vt:lpstr>
      <vt:lpstr>Thème Office</vt:lpstr>
      <vt:lpstr>Conception personnalisée</vt:lpstr>
      <vt:lpstr>1_Conception personnalisée</vt:lpstr>
      <vt:lpstr>2_Conception personnalisée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Lucie Ferrando</cp:lastModifiedBy>
  <cp:revision>1</cp:revision>
  <dcterms:created xsi:type="dcterms:W3CDTF">2024-07-11T13:20:48Z</dcterms:created>
  <dcterms:modified xsi:type="dcterms:W3CDTF">2026-02-24T16:39:58Z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0x0101000E39B1C7D9E99A4EA19C21C763766C60</vt:lpwstr>
  </property>
  <property fmtid="{D5CDD505-2E9C-101B-9397-08002B2CF9AE}" pid="3" name="MediaServiceImageTags">
    <vt:lpwstr/>
  </property>
</Properties>
</file>